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44" r:id="rId7"/>
    <p:sldMasterId id="2147483756" r:id="rId8"/>
    <p:sldMasterId id="2147483780" r:id="rId9"/>
  </p:sldMasterIdLst>
  <p:sldIdLst>
    <p:sldId id="279" r:id="rId10"/>
    <p:sldId id="278" r:id="rId11"/>
    <p:sldId id="277" r:id="rId12"/>
    <p:sldId id="280" r:id="rId13"/>
    <p:sldId id="273" r:id="rId14"/>
    <p:sldId id="274" r:id="rId15"/>
    <p:sldId id="281" r:id="rId16"/>
    <p:sldId id="271" r:id="rId17"/>
    <p:sldId id="270" r:id="rId18"/>
    <p:sldId id="272" r:id="rId19"/>
    <p:sldId id="275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Rg st="1" end="11"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7000"/>
    <a:srgbClr val="004200"/>
    <a:srgbClr val="B00000"/>
    <a:srgbClr val="8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908175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7FE41-AEE1-457F-81C9-A30016F7CA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2174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C97BC-19F5-4975-AEC3-8C2DF9290E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7873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29500" y="274638"/>
            <a:ext cx="16383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14600" y="274638"/>
            <a:ext cx="47625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5F7ED-CD9D-43FB-8AEE-5208C1C2ED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8397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031FB-2CAB-46C1-8597-820E477472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2953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4C9F8-CD7B-46AC-AB26-3DD1A8781F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22683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D909D6-2F87-4B9E-9A1A-1004F179C2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9493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647D9-A665-4A2A-8D25-77C90BB614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44000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ADEA1-F48F-499B-B886-CB2E96DE6A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9077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D37E6-E43A-4967-A20A-D819977280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73129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5FFBE-D45E-4A28-8501-B219D2E0EA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28016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E3184-23B0-416D-9647-D8F39B761C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2516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6DBD7-EBD9-4F10-942E-8E14E0F3C4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13777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65AD61-0C0E-45B5-B40D-5E10DC16CC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37674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3E6BB-CE7E-4075-83DC-77301DFC24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83644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43A76-D9B9-4D6C-88D2-96D3C6A1FB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38678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5EE19-51E3-4140-AB5C-CADF5AB149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56835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6DED5-A9E2-40AC-8861-97A591254A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76133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B77A6B-72CB-4FEF-8B02-8BD2E2BCFF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18049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EDD8C-C743-43C2-B2B2-BC455DDABCB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51041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53AA1-9384-41C8-8EF7-A5442F7B5C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78950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7FE73-9124-42A5-B477-58CD52EB84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69489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C1DB6-8826-4493-8DEF-972C2BC148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5549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EDD5A-4D38-4FA2-ABE3-0C3CDB460FE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76508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0C574-3ADD-4367-975D-1E98F946E98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88892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6B0CD-5F37-4DE0-BD4E-8FC2EBC93B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75287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0E6116-2641-4263-AAE2-279DB109EE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16833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1C757-7E13-4053-A286-36A624556D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57476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5636E4C0-F7A6-4E07-B06F-90630BB7700E}" type="datetime1">
              <a:rPr lang="en-US">
                <a:solidFill>
                  <a:srgbClr val="FFFFFF"/>
                </a:solidFill>
              </a:rPr>
              <a:pPr>
                <a:defRPr/>
              </a:pPr>
              <a:t>1/1/2002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copyright 2006 www.brainybetty.com; All Rights Reserved.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D51CA6AE-9E5D-4F69-9E24-D330BF9FDB7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29197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972FFE-4FCE-46CC-9130-18FED6D4C793}" type="datetime1">
              <a:rPr lang="en-US">
                <a:solidFill>
                  <a:srgbClr val="FFFFFF"/>
                </a:solidFill>
              </a:rPr>
              <a:pPr>
                <a:defRPr/>
              </a:pPr>
              <a:t>1/1/2002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copyright 2006 www.brainybetty.com; All Rights Reserved.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0899E-186F-4FB4-BB9D-B4B56950E1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72554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D00CC-54B0-4A1F-BBB8-A664B1C10BA9}" type="datetime1">
              <a:rPr lang="en-US">
                <a:solidFill>
                  <a:srgbClr val="FFFFFF"/>
                </a:solidFill>
              </a:rPr>
              <a:pPr>
                <a:defRPr/>
              </a:pPr>
              <a:t>1/1/2002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copyright 2006 www.brainybetty.com; All Rights Reserved.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A3381-A6E3-429F-B306-8B043CBC833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80076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8D94B-7899-4467-A730-D590F418A919}" type="datetime1">
              <a:rPr lang="en-US">
                <a:solidFill>
                  <a:srgbClr val="FFFFFF"/>
                </a:solidFill>
              </a:rPr>
              <a:pPr>
                <a:defRPr/>
              </a:pPr>
              <a:t>1/1/2002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copyright 2006 www.brainybetty.com; All Rights Reserved.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3F034-D2B2-4C0A-98C7-145E1A7B7AF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83794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06940-EF67-4A0A-B183-6C4C5EB754F6}" type="datetime1">
              <a:rPr lang="en-US">
                <a:solidFill>
                  <a:srgbClr val="FFFFFF"/>
                </a:solidFill>
              </a:rPr>
              <a:pPr>
                <a:defRPr/>
              </a:pPr>
              <a:t>1/1/2002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copyright 2006 www.brainybetty.com; All Rights Reserved.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0B039-C8F3-4F89-831D-FCD69C7EE05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08403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7F34B7-DAB0-4E17-92CD-C70FC0D1941B}" type="datetime1">
              <a:rPr lang="en-US">
                <a:solidFill>
                  <a:srgbClr val="FFFFFF"/>
                </a:solidFill>
              </a:rPr>
              <a:pPr>
                <a:defRPr/>
              </a:pPr>
              <a:t>1/1/2002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copyright 2006 www.brainybetty.com; All Rights Reserved.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8642B-97FA-4F0B-9491-2B14906778D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5851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4600" y="1600200"/>
            <a:ext cx="3200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867400" y="1600200"/>
            <a:ext cx="3200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905AA-B4A3-4D7B-8F4A-105C8FD201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44957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DB0EF-6EFF-45CC-B58E-5CF8A03CD3A6}" type="datetime1">
              <a:rPr lang="en-US">
                <a:solidFill>
                  <a:srgbClr val="FFFFFF"/>
                </a:solidFill>
              </a:rPr>
              <a:pPr>
                <a:defRPr/>
              </a:pPr>
              <a:t>1/1/2002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copyright 2006 www.brainybetty.com; All Rights Reserved.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3A580-2CF9-4EDE-A1A1-4456AA81904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51570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E3F0A-B4D2-4160-A03A-FC4950A8A83A}" type="datetime1">
              <a:rPr lang="en-US">
                <a:solidFill>
                  <a:srgbClr val="FFFFFF"/>
                </a:solidFill>
              </a:rPr>
              <a:pPr>
                <a:defRPr/>
              </a:pPr>
              <a:t>1/1/2002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copyright 2006 www.brainybetty.com; All Rights Reserved.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D2B3E-8703-4172-ABFD-99F6249C61C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97292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AA2F9-3A4F-40A9-BBEE-9AB1135CAE3F}" type="datetime1">
              <a:rPr lang="en-US">
                <a:solidFill>
                  <a:srgbClr val="FFFFFF"/>
                </a:solidFill>
              </a:rPr>
              <a:pPr>
                <a:defRPr/>
              </a:pPr>
              <a:t>1/1/2002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copyright 2006 www.brainybetty.com; All Rights Reserved.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CA855-B28B-40D3-B32F-D8B10FC3798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3203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79D3C-B75C-473C-A9C4-3ACA9B3F6994}" type="datetime1">
              <a:rPr lang="en-US">
                <a:solidFill>
                  <a:srgbClr val="FFFFFF"/>
                </a:solidFill>
              </a:rPr>
              <a:pPr>
                <a:defRPr/>
              </a:pPr>
              <a:t>1/1/2002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copyright 2006 www.brainybetty.com; All Rights Reserved.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C6722-ECB7-43D3-890A-D93705684F2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6604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DAE3C-6AB2-4F18-9FBB-753594B74950}" type="datetime1">
              <a:rPr lang="en-US">
                <a:solidFill>
                  <a:srgbClr val="FFFFFF"/>
                </a:solidFill>
              </a:rPr>
              <a:pPr>
                <a:defRPr/>
              </a:pPr>
              <a:t>1/1/2002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copyright 2006 www.brainybetty.com; All Rights Reserved.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4878A-45CF-4E7B-89A5-7206EDED346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38916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43000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898775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B1B43-0B27-4C7E-9C05-48DD2400A7F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34682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DCEA0-3419-4CB9-8D21-216815BC386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17706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BCCBA-56A5-4F3F-A868-FB5B7A5B5EB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72109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144C1-2CBA-4B2A-8D63-0D3C87524B8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09994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69752-04F1-43EF-BEAC-11100041459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4527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4CDDB-85BB-496E-B258-33463FB5A7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513334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593EE-CF37-48E4-AF24-6C858942249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6905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0D366-90A8-4E59-A8CE-A19C6E3B867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55505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E36E7-946C-4B11-B18E-139C136B1C0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25752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5A5A0-86B4-4434-9FC2-38DBDB69268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32705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3DB0D-0170-4E4E-B5A0-05B9B2CEBFF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05058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C3965-C8B7-4A70-A420-7D7A469BB3B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0068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5D3F9-43D6-4EA3-B1ED-D2B9CCA861A8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01/01/2002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2B7B5-207B-4628-9095-E420BBE99A5C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09143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CD654-40A1-4088-90FE-CC8BA258F741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01/01/2002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72D26-5F08-4897-AEBD-8721AE523509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618075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72237-1FBD-4128-9714-B9B08BD8AF80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01/01/2002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78178-5342-406A-B097-7AB07EE0C57B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68772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D1287-7D21-49BE-A0E4-E9CE39D2C728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01/01/2002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D4597-B3F0-4258-80C5-C8856F7F37EE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5566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5290F-2309-4772-B000-4525D14300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68080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ED49B-D29E-4D03-B92B-01CF76B4F7C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01/01/2002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24E45-4D0F-490D-8C4E-55AB90CAB723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695937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56EB3-65CC-4BCD-AC03-A7DF01FE80D2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01/01/2002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EFC4D-7A2E-4C20-A30A-D14CB47211FA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026208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F543E-0507-4A1D-95C0-597FF46B8BCD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01/01/2002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8D684-3CA6-4D19-B646-22E8954DC832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30540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0928C-3A7F-45B8-9574-DFC8B4423034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01/01/2002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24612-A8E9-44F2-86F5-D53F4B0CD363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408877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93F50-3899-4A28-BA3E-36F00CE58262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01/01/2002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736AD-B832-4A9E-BD83-795918D361E0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726643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E233F-2DF9-4D25-9B97-D2AB6657EBE7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01/01/2002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1D49-8CCB-44CD-A22D-9EAA6D6950A6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800731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18C61-B35F-4C50-BBCF-1A1233278177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01/01/2002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E96C2-AC81-4618-BFC9-735451B9A96E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110103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69E81-B417-4DB4-823E-870527FEE6E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873363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5D235-352A-4521-831E-25B8E51E68E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133475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FB4FA-E9A2-498F-8B5A-41663BECB30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1718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60DD5-8EA4-4416-BBDB-C7759ED6D2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539558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9B328-927D-40C8-BDD3-B32A6F277B7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409059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8375F-80F6-453D-A516-034A9EE6A68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508068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8E094-3B4F-4A09-8824-8F3C87641C9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968646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CEF1D-CA3C-4FFA-8497-C09970171A1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897058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C7932-5560-40C3-BC35-E54735DDE4D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241661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FDFF2-F120-4E49-8100-845B853D84D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192979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4E1B79-A2D2-4D71-8897-DD4C3A20981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993256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E315D-6BF2-445D-B3E2-6AD979E9E01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75391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69E81-B417-4DB4-823E-870527FEE6E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529619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5D235-352A-4521-831E-25B8E51E68E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0802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B6757-9A9E-41C0-9CCC-0A949C047C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222616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FB4FA-E9A2-498F-8B5A-41663BECB30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927030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9B328-927D-40C8-BDD3-B32A6F277B7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854852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8375F-80F6-453D-A516-034A9EE6A68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155027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8E094-3B4F-4A09-8824-8F3C87641C9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831694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CEF1D-CA3C-4FFA-8497-C09970171A1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968587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C7932-5560-40C3-BC35-E54735DDE4D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973331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FDFF2-F120-4E49-8100-845B853D84D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892089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4E1B79-A2D2-4D71-8897-DD4C3A20981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855258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E315D-6BF2-445D-B3E2-6AD979E9E01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502912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69E81-B417-4DB4-823E-870527FEE6E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6519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5A762-A41B-4A28-B250-962EADF080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456108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5D235-352A-4521-831E-25B8E51E68E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030789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FB4FA-E9A2-498F-8B5A-41663BECB30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36714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9B328-927D-40C8-BDD3-B32A6F277B7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576362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8375F-80F6-453D-A516-034A9EE6A68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132726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8E094-3B4F-4A09-8824-8F3C87641C9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932852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CEF1D-CA3C-4FFA-8497-C09970171A1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802430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C7932-5560-40C3-BC35-E54735DDE4D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104937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FDFF2-F120-4E49-8100-845B853D84D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901581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4E1B79-A2D2-4D71-8897-DD4C3A20981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940810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E315D-6BF2-445D-B3E2-6AD979E9E01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5782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4600" y="274638"/>
            <a:ext cx="655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14600" y="1600200"/>
            <a:ext cx="65532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2F1DCA0-33F0-4080-9089-64C78AAA5607}" type="slidenum">
              <a:rPr lang="en-US">
                <a:solidFill>
                  <a:srgbClr val="000000"/>
                </a:solidFill>
                <a:latin typeface="Arial" charset="0"/>
                <a:cs typeface="+mn-cs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3924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52D377C-EF3F-46BD-8004-4C4A46CF0542}" type="slidenum"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4658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rgbClr val="000000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rgbClr val="000000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6ADE8E9-C665-4291-96E9-4F05C275F4D9}" type="slidenum"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7698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135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E9F61DC-DBF4-4A97-B882-A40BD9E454C8}" type="datetime1">
              <a:rPr lang="en-US">
                <a:solidFill>
                  <a:srgbClr val="FFFFFF"/>
                </a:solidFill>
                <a:latin typeface="Arial" charset="0"/>
                <a:cs typeface="+mn-cs"/>
              </a:rPr>
              <a:pPr>
                <a:defRPr/>
              </a:pPr>
              <a:t>1/1/2002</a:t>
            </a:fld>
            <a:endParaRPr lang="en-US">
              <a:solidFill>
                <a:srgbClr val="FFFFFF"/>
              </a:solidFill>
              <a:latin typeface="Arial" charset="0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62200" y="6613525"/>
            <a:ext cx="4953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algn="ctr">
              <a:defRPr/>
            </a:pPr>
            <a:r>
              <a:rPr lang="en-US">
                <a:solidFill>
                  <a:srgbClr val="FFFFFF"/>
                </a:solidFill>
                <a:latin typeface="Arial" charset="0"/>
                <a:cs typeface="+mn-cs"/>
              </a:rPr>
              <a:t>copyright 2006 www.brainybetty.com; All Rights Reserved.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24800" y="6629400"/>
            <a:ext cx="1219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C5CA2FC-6197-40CE-AB6E-0F4CD6712E3D}" type="slidenum">
              <a:rPr lang="en-US">
                <a:solidFill>
                  <a:srgbClr val="FFFFFF"/>
                </a:solidFill>
                <a:latin typeface="Arial" charset="0"/>
                <a:cs typeface="+mn-cs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0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7AF03B3-B210-4ED7-8022-D25EA5220969}" type="slidenum">
              <a:rPr lang="en-US">
                <a:solidFill>
                  <a:srgbClr val="FFFFFF"/>
                </a:solidFill>
                <a:latin typeface="Arial" charset="0"/>
                <a:cs typeface="Arial" charset="0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538681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5CA996B-87A2-4568-B607-C14734D63208}" type="datetimeFigureOut">
              <a:rPr lang="fr-FR">
                <a:solidFill>
                  <a:prstClr val="black">
                    <a:tint val="75000"/>
                  </a:prstClr>
                </a:solidFill>
                <a:cs typeface="+mn-cs"/>
              </a:rPr>
              <a:pPr>
                <a:defRPr/>
              </a:pPr>
              <a:t>01/01/2002</a:t>
            </a:fld>
            <a:endParaRPr lang="fr-FR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ECE7E2A-23CC-4A60-88F7-22DAC1727D2F}" type="slidenum">
              <a:rPr lang="fr-FR">
                <a:solidFill>
                  <a:prstClr val="black">
                    <a:tint val="75000"/>
                  </a:prstClr>
                </a:solidFill>
                <a:cs typeface="+mn-cs"/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2947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20E20FDA-5C4E-418E-AD11-61047000260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1126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20E20FDA-5C4E-418E-AD11-61047000260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2298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20E20FDA-5C4E-418E-AD11-61047000260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9557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hameleons.com/rastr/holidays/9may/50684-9-may-2.html" TargetMode="External"/><Relationship Id="rId1" Type="http://schemas.openxmlformats.org/officeDocument/2006/relationships/slideLayout" Target="../slideLayouts/slideLayout7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500042"/>
            <a:ext cx="8172400" cy="1071570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004200"/>
                </a:solidFill>
                <a:latin typeface="Franklin Gothic Heavy" pitchFamily="34" charset="0"/>
              </a:rPr>
              <a:t>«Мой город, я твой до конца!»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1258888" y="2000240"/>
            <a:ext cx="7777162" cy="464347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3600" b="1" dirty="0" smtClean="0">
                <a:solidFill>
                  <a:srgbClr val="007000"/>
                </a:solidFill>
                <a:latin typeface="Courier New" pitchFamily="49" charset="0"/>
                <a:cs typeface="Courier New" pitchFamily="49" charset="0"/>
              </a:rPr>
              <a:t>70 лет</a:t>
            </a:r>
          </a:p>
          <a:p>
            <a:pPr algn="ctr" eaLnBrk="1" hangingPunct="1">
              <a:buFontTx/>
              <a:buNone/>
            </a:pPr>
            <a:r>
              <a:rPr lang="ru-RU" sz="3600" b="1" dirty="0" smtClean="0">
                <a:solidFill>
                  <a:srgbClr val="007000"/>
                </a:solidFill>
                <a:latin typeface="Courier New" pitchFamily="49" charset="0"/>
                <a:cs typeface="Courier New" pitchFamily="49" charset="0"/>
              </a:rPr>
              <a:t>со дня освобождения города Наровля</a:t>
            </a:r>
          </a:p>
          <a:p>
            <a:pPr algn="ctr" eaLnBrk="1" hangingPunct="1">
              <a:buFontTx/>
              <a:buNone/>
            </a:pPr>
            <a:r>
              <a:rPr lang="ru-RU" sz="3600" b="1" dirty="0" smtClean="0">
                <a:solidFill>
                  <a:srgbClr val="007000"/>
                </a:solidFill>
                <a:latin typeface="Courier New" pitchFamily="49" charset="0"/>
                <a:cs typeface="Courier New" pitchFamily="49" charset="0"/>
              </a:rPr>
              <a:t>от немецко-фашистских захватчиков</a:t>
            </a:r>
          </a:p>
        </p:txBody>
      </p:sp>
    </p:spTree>
    <p:extLst>
      <p:ext uri="{BB962C8B-B14F-4D97-AF65-F5344CB8AC3E}">
        <p14:creationId xmlns="" xmlns:p14="http://schemas.microsoft.com/office/powerpoint/2010/main" val="1347740056"/>
      </p:ext>
    </p:extLst>
  </p:cSld>
  <p:clrMapOvr>
    <a:masterClrMapping/>
  </p:clrMapOvr>
  <p:transition advTm="3203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50838"/>
            <a:ext cx="7772400" cy="623887"/>
          </a:xfrm>
        </p:spPr>
        <p:txBody>
          <a:bodyPr/>
          <a:lstStyle/>
          <a:p>
            <a:pPr eaLnBrk="1" hangingPunct="1"/>
            <a:r>
              <a:rPr lang="ru-RU" smtClean="0"/>
              <a:t>***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9613" y="1144588"/>
            <a:ext cx="7656512" cy="5554662"/>
          </a:xfrm>
        </p:spPr>
        <p:txBody>
          <a:bodyPr/>
          <a:lstStyle/>
          <a:p>
            <a:pPr eaLnBrk="1" hangingPunct="1"/>
            <a:r>
              <a:rPr lang="ru-RU" smtClean="0"/>
              <a:t>Качается рожь несжатая.</a:t>
            </a:r>
          </a:p>
          <a:p>
            <a:pPr eaLnBrk="1" hangingPunct="1"/>
            <a:r>
              <a:rPr lang="ru-RU" smtClean="0"/>
              <a:t> Шагают бойцы по ней.</a:t>
            </a:r>
          </a:p>
          <a:p>
            <a:pPr eaLnBrk="1" hangingPunct="1"/>
            <a:r>
              <a:rPr lang="ru-RU" smtClean="0"/>
              <a:t> Шагаем и мы — девчата,</a:t>
            </a:r>
          </a:p>
          <a:p>
            <a:pPr eaLnBrk="1" hangingPunct="1"/>
            <a:r>
              <a:rPr lang="ru-RU" smtClean="0"/>
              <a:t> Похожие на парней.</a:t>
            </a:r>
          </a:p>
          <a:p>
            <a:pPr eaLnBrk="1" hangingPunct="1"/>
            <a:endParaRPr lang="ru-RU" smtClean="0"/>
          </a:p>
          <a:p>
            <a:pPr eaLnBrk="1" hangingPunct="1"/>
            <a:r>
              <a:rPr lang="ru-RU" smtClean="0"/>
              <a:t>Нет, это горят не хаты -</a:t>
            </a:r>
          </a:p>
          <a:p>
            <a:pPr eaLnBrk="1" hangingPunct="1"/>
            <a:r>
              <a:rPr lang="ru-RU" smtClean="0"/>
              <a:t> То юность моя в огне…</a:t>
            </a:r>
          </a:p>
          <a:p>
            <a:pPr eaLnBrk="1" hangingPunct="1"/>
            <a:r>
              <a:rPr lang="ru-RU" smtClean="0"/>
              <a:t> Идут по войне девчата,</a:t>
            </a:r>
          </a:p>
          <a:p>
            <a:pPr eaLnBrk="1" hangingPunct="1"/>
            <a:r>
              <a:rPr lang="ru-RU" smtClean="0"/>
              <a:t> Похожие на парней.</a:t>
            </a:r>
          </a:p>
        </p:txBody>
      </p:sp>
    </p:spTree>
    <p:extLst>
      <p:ext uri="{BB962C8B-B14F-4D97-AF65-F5344CB8AC3E}">
        <p14:creationId xmlns="" xmlns:p14="http://schemas.microsoft.com/office/powerpoint/2010/main" val="2821497459"/>
      </p:ext>
    </p:extLst>
  </p:cSld>
  <p:clrMapOvr>
    <a:masterClrMapping/>
  </p:clrMapOvr>
  <p:transition spd="slow" advTm="15719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611188" y="476250"/>
            <a:ext cx="7993062" cy="288925"/>
          </a:xfrm>
        </p:spPr>
        <p:txBody>
          <a:bodyPr/>
          <a:lstStyle/>
          <a:p>
            <a:pPr eaLnBrk="1" hangingPunct="1"/>
            <a:r>
              <a:rPr lang="ru-RU" sz="1400" smtClean="0">
                <a:solidFill>
                  <a:srgbClr val="C00000"/>
                </a:solidFill>
              </a:rPr>
              <a:t>Сорок пятый</a:t>
            </a:r>
            <a:endParaRPr lang="fr-FR" sz="1400" smtClean="0">
              <a:solidFill>
                <a:srgbClr val="C00000"/>
              </a:solidFill>
            </a:endParaRP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539750" y="908050"/>
            <a:ext cx="8280400" cy="5545138"/>
          </a:xfrm>
        </p:spPr>
        <p:txBody>
          <a:bodyPr/>
          <a:lstStyle/>
          <a:p>
            <a:pPr eaLnBrk="1" hangingPunct="1"/>
            <a:r>
              <a:rPr lang="ru-RU" sz="1200" smtClean="0">
                <a:solidFill>
                  <a:srgbClr val="C00000"/>
                </a:solidFill>
              </a:rPr>
              <a:t>Блестят на солнце ордена,</a:t>
            </a:r>
          </a:p>
          <a:p>
            <a:pPr eaLnBrk="1" hangingPunct="1"/>
            <a:r>
              <a:rPr lang="ru-RU" sz="1200" smtClean="0">
                <a:solidFill>
                  <a:srgbClr val="C00000"/>
                </a:solidFill>
              </a:rPr>
              <a:t> Звенят торжественно медали,</a:t>
            </a:r>
          </a:p>
          <a:p>
            <a:pPr eaLnBrk="1" hangingPunct="1"/>
            <a:r>
              <a:rPr lang="ru-RU" sz="1200" smtClean="0">
                <a:solidFill>
                  <a:srgbClr val="C00000"/>
                </a:solidFill>
              </a:rPr>
              <a:t> Гордится ими вся страна,</a:t>
            </a:r>
          </a:p>
          <a:p>
            <a:pPr eaLnBrk="1" hangingPunct="1"/>
            <a:r>
              <a:rPr lang="ru-RU" sz="1200" smtClean="0">
                <a:solidFill>
                  <a:srgbClr val="C00000"/>
                </a:solidFill>
              </a:rPr>
              <a:t> Они свободу отстояли.</a:t>
            </a:r>
          </a:p>
          <a:p>
            <a:pPr eaLnBrk="1" hangingPunct="1"/>
            <a:endParaRPr lang="ru-RU" sz="1200" smtClean="0">
              <a:solidFill>
                <a:srgbClr val="C00000"/>
              </a:solidFill>
            </a:endParaRPr>
          </a:p>
          <a:p>
            <a:pPr eaLnBrk="1" hangingPunct="1"/>
            <a:r>
              <a:rPr lang="ru-RU" sz="1200" smtClean="0">
                <a:solidFill>
                  <a:srgbClr val="C00000"/>
                </a:solidFill>
              </a:rPr>
              <a:t>Всё меньше остаётся их,</a:t>
            </a:r>
          </a:p>
          <a:p>
            <a:pPr eaLnBrk="1" hangingPunct="1"/>
            <a:r>
              <a:rPr lang="ru-RU" sz="1200" smtClean="0">
                <a:solidFill>
                  <a:srgbClr val="C00000"/>
                </a:solidFill>
              </a:rPr>
              <a:t> Седых защитников народа,</a:t>
            </a:r>
          </a:p>
          <a:p>
            <a:pPr eaLnBrk="1" hangingPunct="1"/>
            <a:r>
              <a:rPr lang="ru-RU" sz="1200" smtClean="0">
                <a:solidFill>
                  <a:srgbClr val="C00000"/>
                </a:solidFill>
              </a:rPr>
              <a:t> Что приближали счастья миг,</a:t>
            </a:r>
          </a:p>
          <a:p>
            <a:pPr eaLnBrk="1" hangingPunct="1"/>
            <a:r>
              <a:rPr lang="ru-RU" sz="1200" smtClean="0">
                <a:solidFill>
                  <a:srgbClr val="C00000"/>
                </a:solidFill>
              </a:rPr>
              <a:t> К победе шли четыре года.</a:t>
            </a:r>
          </a:p>
          <a:p>
            <a:pPr eaLnBrk="1" hangingPunct="1"/>
            <a:endParaRPr lang="ru-RU" sz="1200" smtClean="0">
              <a:solidFill>
                <a:srgbClr val="C00000"/>
              </a:solidFill>
            </a:endParaRPr>
          </a:p>
          <a:p>
            <a:pPr eaLnBrk="1" hangingPunct="1"/>
            <a:r>
              <a:rPr lang="ru-RU" sz="1200" smtClean="0">
                <a:solidFill>
                  <a:srgbClr val="C00000"/>
                </a:solidFill>
              </a:rPr>
              <a:t>Их украшает седина,</a:t>
            </a:r>
          </a:p>
          <a:p>
            <a:pPr eaLnBrk="1" hangingPunct="1"/>
            <a:r>
              <a:rPr lang="ru-RU" sz="1200" smtClean="0">
                <a:solidFill>
                  <a:srgbClr val="C00000"/>
                </a:solidFill>
              </a:rPr>
              <a:t> Сияют новые медали,</a:t>
            </a:r>
          </a:p>
          <a:p>
            <a:pPr eaLnBrk="1" hangingPunct="1"/>
            <a:r>
              <a:rPr lang="ru-RU" sz="1200" smtClean="0">
                <a:solidFill>
                  <a:srgbClr val="C00000"/>
                </a:solidFill>
              </a:rPr>
              <a:t> В долгу пред ними вся страна,</a:t>
            </a:r>
          </a:p>
          <a:p>
            <a:pPr eaLnBrk="1" hangingPunct="1"/>
            <a:r>
              <a:rPr lang="ru-RU" sz="1200" smtClean="0">
                <a:solidFill>
                  <a:srgbClr val="C00000"/>
                </a:solidFill>
              </a:rPr>
              <a:t> Тепла они не ощущали.</a:t>
            </a:r>
          </a:p>
          <a:p>
            <a:pPr eaLnBrk="1" hangingPunct="1"/>
            <a:endParaRPr lang="ru-RU" sz="1200" smtClean="0">
              <a:solidFill>
                <a:srgbClr val="C00000"/>
              </a:solidFill>
            </a:endParaRPr>
          </a:p>
          <a:p>
            <a:pPr eaLnBrk="1" hangingPunct="1"/>
            <a:r>
              <a:rPr lang="ru-RU" sz="1200" smtClean="0">
                <a:solidFill>
                  <a:srgbClr val="C00000"/>
                </a:solidFill>
              </a:rPr>
              <a:t>Я в форме на парад иду,</a:t>
            </a:r>
          </a:p>
          <a:p>
            <a:pPr eaLnBrk="1" hangingPunct="1"/>
            <a:r>
              <a:rPr lang="ru-RU" sz="1200" smtClean="0">
                <a:solidFill>
                  <a:srgbClr val="C00000"/>
                </a:solidFill>
              </a:rPr>
              <a:t> В душе царит благоговенье,</a:t>
            </a:r>
          </a:p>
          <a:p>
            <a:pPr eaLnBrk="1" hangingPunct="1"/>
            <a:r>
              <a:rPr lang="ru-RU" sz="1200" smtClean="0">
                <a:solidFill>
                  <a:srgbClr val="C00000"/>
                </a:solidFill>
              </a:rPr>
              <a:t> Гремят фанфары раз в году,</a:t>
            </a:r>
          </a:p>
          <a:p>
            <a:pPr eaLnBrk="1" hangingPunct="1"/>
            <a:r>
              <a:rPr lang="ru-RU" sz="1200" smtClean="0">
                <a:solidFill>
                  <a:srgbClr val="C00000"/>
                </a:solidFill>
              </a:rPr>
              <a:t> И продолжается забвенье.</a:t>
            </a:r>
          </a:p>
          <a:p>
            <a:pPr eaLnBrk="1" hangingPunct="1"/>
            <a:endParaRPr lang="ru-RU" sz="1200" smtClean="0">
              <a:solidFill>
                <a:srgbClr val="C00000"/>
              </a:solidFill>
            </a:endParaRPr>
          </a:p>
          <a:p>
            <a:pPr eaLnBrk="1" hangingPunct="1"/>
            <a:r>
              <a:rPr lang="ru-RU" sz="1200" smtClean="0">
                <a:solidFill>
                  <a:srgbClr val="C00000"/>
                </a:solidFill>
              </a:rPr>
              <a:t>Мы за свободу шли на бой,</a:t>
            </a:r>
          </a:p>
          <a:p>
            <a:pPr eaLnBrk="1" hangingPunct="1"/>
            <a:r>
              <a:rPr lang="ru-RU" sz="1200" smtClean="0">
                <a:solidFill>
                  <a:srgbClr val="C00000"/>
                </a:solidFill>
              </a:rPr>
              <a:t> Войны безусые солдаты,</a:t>
            </a:r>
          </a:p>
          <a:p>
            <a:pPr eaLnBrk="1" hangingPunct="1"/>
            <a:r>
              <a:rPr lang="ru-RU" sz="1200" smtClean="0">
                <a:solidFill>
                  <a:srgbClr val="C00000"/>
                </a:solidFill>
              </a:rPr>
              <a:t> Чтоб защитить страну собой.</a:t>
            </a:r>
          </a:p>
          <a:p>
            <a:pPr eaLnBrk="1" hangingPunct="1"/>
            <a:r>
              <a:rPr lang="ru-RU" sz="1200" smtClean="0">
                <a:solidFill>
                  <a:srgbClr val="C00000"/>
                </a:solidFill>
              </a:rPr>
              <a:t> Уводят мысли в сорок пятый...</a:t>
            </a:r>
            <a:endParaRPr lang="fr-FR" sz="120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7237283"/>
      </p:ext>
    </p:extLst>
  </p:cSld>
  <p:clrMapOvr>
    <a:masterClrMapping/>
  </p:clrMapOvr>
  <p:transition spd="slow" advTm="109"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116632"/>
            <a:ext cx="7488832" cy="6624736"/>
          </a:xfrm>
        </p:spPr>
        <p:txBody>
          <a:bodyPr/>
          <a:lstStyle/>
          <a:p>
            <a:pPr marL="342900" lvl="0" indent="-342900" algn="l" eaLnBrk="1" hangingPunct="1">
              <a:spcBef>
                <a:spcPct val="20000"/>
              </a:spcBef>
            </a:pPr>
            <a:r>
              <a:rPr lang="ru-RU" sz="2800" dirty="0" smtClean="0">
                <a:solidFill>
                  <a:srgbClr val="FF0000"/>
                </a:solidFill>
                <a:latin typeface="Candara" pitchFamily="34" charset="0"/>
                <a:ea typeface="+mn-ea"/>
              </a:rPr>
              <a:t>	</a:t>
            </a:r>
            <a:r>
              <a:rPr lang="ru-RU" sz="3200" dirty="0" smtClean="0">
                <a:solidFill>
                  <a:srgbClr val="FF0000"/>
                </a:solidFill>
                <a:latin typeface="Candara" pitchFamily="34" charset="0"/>
                <a:ea typeface="+mn-ea"/>
              </a:rPr>
              <a:t>Район </a:t>
            </a:r>
            <a:r>
              <a:rPr lang="ru-RU" sz="3200" dirty="0">
                <a:solidFill>
                  <a:srgbClr val="FF0000"/>
                </a:solidFill>
                <a:latin typeface="Candara" pitchFamily="34" charset="0"/>
                <a:ea typeface="+mn-ea"/>
              </a:rPr>
              <a:t>был освобожден силами 1-го Белорусского фронта в ходе Гомельско-Речицкой (10-30 ноября 1943 г.) и Калинковичско-Мозырской (8 января-8 февраля 1944 г.) наступательных операций. Наровля освобождена 30 ноября 1943 года в результате Наровлянской операции 1943 года воинами 415-й стрелковой дивизии 61-й армии Белорусского фронта совместно с партизанами 27-й Наровлянской бригады имени С.М. Кирова. </a:t>
            </a:r>
            <a:br>
              <a:rPr lang="ru-RU" sz="3200" dirty="0">
                <a:solidFill>
                  <a:srgbClr val="FF0000"/>
                </a:solidFill>
                <a:latin typeface="Candara" pitchFamily="34" charset="0"/>
                <a:ea typeface="+mn-ea"/>
              </a:rPr>
            </a:br>
            <a:endParaRPr lang="ru-RU" sz="3200" dirty="0" smtClean="0">
              <a:solidFill>
                <a:srgbClr val="820000"/>
              </a:solidFill>
            </a:endParaRPr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1692275" y="1844675"/>
            <a:ext cx="66246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3200" dirty="0" smtClean="0">
                <a:solidFill>
                  <a:srgbClr val="000000"/>
                </a:solidFill>
                <a:hlinkClick r:id="rId2"/>
              </a:rPr>
              <a:t> </a:t>
            </a:r>
            <a:endParaRPr lang="ru-RU" sz="32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5724482"/>
      </p:ext>
    </p:extLst>
  </p:cSld>
  <p:clrMapOvr>
    <a:masterClrMapping/>
  </p:clrMapOvr>
  <p:transition advTm="29656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188913"/>
            <a:ext cx="7993063" cy="792162"/>
          </a:xfrm>
        </p:spPr>
        <p:txBody>
          <a:bodyPr/>
          <a:lstStyle/>
          <a:p>
            <a:pPr eaLnBrk="1" hangingPunct="1"/>
            <a:r>
              <a:rPr lang="ru-RU" sz="2800" b="1" i="1" smtClean="0">
                <a:solidFill>
                  <a:srgbClr val="002060"/>
                </a:solidFill>
              </a:rPr>
              <a:t>Город в котором живу я…</a:t>
            </a:r>
            <a:endParaRPr lang="ru-RU" sz="2800" b="1" smtClean="0">
              <a:solidFill>
                <a:srgbClr val="82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981075"/>
            <a:ext cx="7561263" cy="576103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400" b="1" dirty="0" smtClean="0">
                <a:solidFill>
                  <a:srgbClr val="00B0F0"/>
                </a:solidFill>
                <a:latin typeface="Franklin Gothic Demi" pitchFamily="34" charset="0"/>
                <a:cs typeface="Arial" charset="0"/>
              </a:rPr>
              <a:t>Пусть радость во мне зажигают живую</a:t>
            </a:r>
          </a:p>
          <a:p>
            <a:pPr algn="ctr" eaLnBrk="1" hangingPunct="1">
              <a:buFontTx/>
              <a:buNone/>
            </a:pPr>
            <a:r>
              <a:rPr lang="ru-RU" sz="2400" b="1" dirty="0" smtClean="0">
                <a:solidFill>
                  <a:srgbClr val="00B0F0"/>
                </a:solidFill>
                <a:latin typeface="Franklin Gothic Demi" pitchFamily="34" charset="0"/>
                <a:cs typeface="Arial" charset="0"/>
              </a:rPr>
              <a:t>Брест, Ленинград и Ростов</a:t>
            </a:r>
          </a:p>
          <a:p>
            <a:pPr algn="ctr" eaLnBrk="1" hangingPunct="1">
              <a:buFontTx/>
              <a:buNone/>
            </a:pPr>
            <a:r>
              <a:rPr lang="ru-RU" sz="2400" b="1" dirty="0" smtClean="0">
                <a:solidFill>
                  <a:srgbClr val="00B0F0"/>
                </a:solidFill>
                <a:latin typeface="Franklin Gothic Demi" pitchFamily="34" charset="0"/>
                <a:cs typeface="Arial" charset="0"/>
              </a:rPr>
              <a:t>Но город, в котором люблю и живу я</a:t>
            </a:r>
          </a:p>
          <a:p>
            <a:pPr algn="ctr" eaLnBrk="1" hangingPunct="1">
              <a:buFontTx/>
              <a:buNone/>
            </a:pPr>
            <a:r>
              <a:rPr lang="ru-RU" sz="2400" b="1" dirty="0" smtClean="0">
                <a:solidFill>
                  <a:srgbClr val="00B0F0"/>
                </a:solidFill>
                <a:latin typeface="Franklin Gothic Demi" pitchFamily="34" charset="0"/>
                <a:cs typeface="Arial" charset="0"/>
              </a:rPr>
              <a:t>Дороже мне всех городов</a:t>
            </a:r>
          </a:p>
          <a:p>
            <a:pPr algn="ctr" eaLnBrk="1" hangingPunct="1">
              <a:buFontTx/>
              <a:buNone/>
            </a:pPr>
            <a:r>
              <a:rPr lang="ru-RU" sz="2400" b="1" dirty="0" smtClean="0">
                <a:solidFill>
                  <a:srgbClr val="00B0F0"/>
                </a:solidFill>
                <a:latin typeface="Franklin Gothic Demi" pitchFamily="34" charset="0"/>
                <a:cs typeface="Arial" charset="0"/>
              </a:rPr>
              <a:t>Стоит Наровля над Припятью, </a:t>
            </a:r>
          </a:p>
          <a:p>
            <a:pPr algn="ctr" eaLnBrk="1" hangingPunct="1">
              <a:buFontTx/>
              <a:buNone/>
            </a:pPr>
            <a:r>
              <a:rPr lang="ru-RU" sz="2400" b="1" dirty="0" smtClean="0">
                <a:solidFill>
                  <a:srgbClr val="00B0F0"/>
                </a:solidFill>
                <a:latin typeface="Franklin Gothic Demi" pitchFamily="34" charset="0"/>
                <a:cs typeface="Arial" charset="0"/>
              </a:rPr>
              <a:t>Светла она и молода</a:t>
            </a:r>
          </a:p>
          <a:p>
            <a:pPr algn="ctr" eaLnBrk="1" hangingPunct="1">
              <a:buFontTx/>
              <a:buNone/>
            </a:pPr>
            <a:r>
              <a:rPr lang="ru-RU" sz="2400" b="1" dirty="0" smtClean="0">
                <a:solidFill>
                  <a:srgbClr val="00B0F0"/>
                </a:solidFill>
                <a:latin typeface="Franklin Gothic Demi" pitchFamily="34" charset="0"/>
                <a:cs typeface="Arial" charset="0"/>
              </a:rPr>
              <a:t>Ряды ее улиц стройны.</a:t>
            </a:r>
          </a:p>
          <a:p>
            <a:pPr algn="ctr" eaLnBrk="1" hangingPunct="1">
              <a:buFontTx/>
              <a:buNone/>
            </a:pPr>
            <a:r>
              <a:rPr lang="ru-RU" sz="2400" b="1" dirty="0" smtClean="0">
                <a:solidFill>
                  <a:srgbClr val="00B0F0"/>
                </a:solidFill>
                <a:latin typeface="Franklin Gothic Demi" pitchFamily="34" charset="0"/>
                <a:cs typeface="Arial" charset="0"/>
              </a:rPr>
              <a:t>Как будто родная не была размолота</a:t>
            </a:r>
          </a:p>
          <a:p>
            <a:pPr algn="ctr" eaLnBrk="1" hangingPunct="1">
              <a:buFontTx/>
              <a:buNone/>
            </a:pPr>
            <a:r>
              <a:rPr lang="ru-RU" sz="2400" b="1" dirty="0" smtClean="0">
                <a:solidFill>
                  <a:srgbClr val="00B0F0"/>
                </a:solidFill>
                <a:latin typeface="Franklin Gothic Demi" pitchFamily="34" charset="0"/>
                <a:cs typeface="Arial" charset="0"/>
              </a:rPr>
              <a:t>Дотла… жерновами войны…</a:t>
            </a:r>
          </a:p>
          <a:p>
            <a:pPr algn="ctr" eaLnBrk="1" hangingPunct="1">
              <a:buFontTx/>
              <a:buNone/>
            </a:pPr>
            <a:r>
              <a:rPr lang="ru-RU" sz="2400" b="1" dirty="0" smtClean="0">
                <a:solidFill>
                  <a:srgbClr val="00B0F0"/>
                </a:solidFill>
                <a:latin typeface="Franklin Gothic Demi" pitchFamily="34" charset="0"/>
                <a:cs typeface="Arial" charset="0"/>
              </a:rPr>
              <a:t>Когда на вершину взойду к обелиску,</a:t>
            </a:r>
          </a:p>
          <a:p>
            <a:pPr algn="ctr" eaLnBrk="1" hangingPunct="1">
              <a:buFontTx/>
              <a:buNone/>
            </a:pPr>
            <a:r>
              <a:rPr lang="ru-RU" sz="2400" b="1" dirty="0" smtClean="0">
                <a:solidFill>
                  <a:srgbClr val="00B0F0"/>
                </a:solidFill>
                <a:latin typeface="Franklin Gothic Demi" pitchFamily="34" charset="0"/>
                <a:cs typeface="Arial" charset="0"/>
              </a:rPr>
              <a:t>Где павших хранятся сердца</a:t>
            </a:r>
          </a:p>
          <a:p>
            <a:pPr algn="ctr" eaLnBrk="1" hangingPunct="1">
              <a:buFontTx/>
              <a:buNone/>
            </a:pPr>
            <a:r>
              <a:rPr lang="ru-RU" sz="2400" b="1" dirty="0" smtClean="0">
                <a:solidFill>
                  <a:srgbClr val="00B0F0"/>
                </a:solidFill>
                <a:latin typeface="Franklin Gothic Demi" pitchFamily="34" charset="0"/>
                <a:cs typeface="Arial" charset="0"/>
              </a:rPr>
              <a:t>Что было далеким, становится близким.</a:t>
            </a:r>
          </a:p>
          <a:p>
            <a:pPr algn="ctr" eaLnBrk="1" hangingPunct="1">
              <a:buFontTx/>
              <a:buNone/>
            </a:pPr>
            <a:r>
              <a:rPr lang="ru-RU" sz="2400" b="1" dirty="0" smtClean="0">
                <a:solidFill>
                  <a:srgbClr val="00B0F0"/>
                </a:solidFill>
                <a:latin typeface="Franklin Gothic Demi" pitchFamily="34" charset="0"/>
                <a:cs typeface="Arial" charset="0"/>
              </a:rPr>
              <a:t>Мой город, я твой до конца!!!</a:t>
            </a:r>
          </a:p>
          <a:p>
            <a:pPr eaLnBrk="1" hangingPunct="1">
              <a:buFontTx/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2622625722"/>
      </p:ext>
    </p:extLst>
  </p:cSld>
  <p:clrMapOvr>
    <a:masterClrMapping/>
  </p:clrMapOvr>
  <p:transition advTm="16921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ChangeArrowheads="1"/>
          </p:cNvSpPr>
          <p:nvPr/>
        </p:nvSpPr>
        <p:spPr bwMode="auto">
          <a:xfrm>
            <a:off x="1692275" y="116632"/>
            <a:ext cx="7054850" cy="655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ru-RU" sz="2400" b="1" i="1" dirty="0" smtClean="0">
              <a:solidFill>
                <a:srgbClr val="000000"/>
              </a:solidFill>
            </a:endParaRPr>
          </a:p>
          <a:p>
            <a:pPr algn="ctr"/>
            <a:r>
              <a:rPr lang="ru-RU" sz="2800" b="1" i="1" dirty="0" smtClean="0">
                <a:solidFill>
                  <a:srgbClr val="007000"/>
                </a:solidFill>
              </a:rPr>
              <a:t>Чем дальше мы уходим от войны</a:t>
            </a:r>
          </a:p>
          <a:p>
            <a:pPr algn="ctr"/>
            <a:r>
              <a:rPr lang="ru-RU" sz="2800" b="1" i="1" dirty="0" smtClean="0">
                <a:solidFill>
                  <a:srgbClr val="007000"/>
                </a:solidFill>
              </a:rPr>
              <a:t> И нас с тобою тишина объемлет</a:t>
            </a:r>
          </a:p>
          <a:p>
            <a:pPr algn="ctr"/>
            <a:r>
              <a:rPr lang="ru-RU" sz="2800" b="1" i="1" dirty="0" smtClean="0">
                <a:solidFill>
                  <a:srgbClr val="007000"/>
                </a:solidFill>
              </a:rPr>
              <a:t> Тем все сильней и явственней слышны</a:t>
            </a:r>
          </a:p>
          <a:p>
            <a:pPr algn="ctr"/>
            <a:r>
              <a:rPr lang="ru-RU" sz="2800" b="1" i="1" dirty="0" smtClean="0">
                <a:solidFill>
                  <a:srgbClr val="007000"/>
                </a:solidFill>
              </a:rPr>
              <a:t> Ее раскаты, вздыбившие землю.</a:t>
            </a:r>
          </a:p>
          <a:p>
            <a:pPr algn="ctr"/>
            <a:r>
              <a:rPr lang="ru-RU" sz="2800" b="1" i="1" dirty="0" smtClean="0">
                <a:solidFill>
                  <a:srgbClr val="007000"/>
                </a:solidFill>
              </a:rPr>
              <a:t> Чем дальше мы уходим от войны,</a:t>
            </a:r>
          </a:p>
          <a:p>
            <a:pPr algn="ctr"/>
            <a:r>
              <a:rPr lang="ru-RU" sz="2800" b="1" i="1" dirty="0" smtClean="0">
                <a:solidFill>
                  <a:srgbClr val="007000"/>
                </a:solidFill>
              </a:rPr>
              <a:t> Сполна, всю горечь этих лет познавши,</a:t>
            </a:r>
          </a:p>
          <a:p>
            <a:pPr algn="ctr"/>
            <a:r>
              <a:rPr lang="ru-RU" sz="2800" b="1" i="1" dirty="0" smtClean="0">
                <a:solidFill>
                  <a:srgbClr val="007000"/>
                </a:solidFill>
              </a:rPr>
              <a:t> Не понаслышке, не со стороны</a:t>
            </a:r>
          </a:p>
          <a:p>
            <a:pPr algn="ctr"/>
            <a:r>
              <a:rPr lang="ru-RU" sz="2800" b="1" i="1" dirty="0" smtClean="0">
                <a:solidFill>
                  <a:srgbClr val="007000"/>
                </a:solidFill>
              </a:rPr>
              <a:t> Тем ближе нам воспоминанья наши.</a:t>
            </a:r>
          </a:p>
          <a:p>
            <a:pPr algn="ctr"/>
            <a:r>
              <a:rPr lang="ru-RU" sz="2800" b="1" i="1" dirty="0" smtClean="0">
                <a:solidFill>
                  <a:srgbClr val="007000"/>
                </a:solidFill>
              </a:rPr>
              <a:t> Чем дальше мы уходим от войны,</a:t>
            </a:r>
          </a:p>
          <a:p>
            <a:pPr algn="ctr"/>
            <a:r>
              <a:rPr lang="ru-RU" sz="2800" b="1" i="1" dirty="0" smtClean="0">
                <a:solidFill>
                  <a:srgbClr val="007000"/>
                </a:solidFill>
              </a:rPr>
              <a:t> И четче обнажаются вершины,</a:t>
            </a:r>
          </a:p>
          <a:p>
            <a:pPr algn="ctr"/>
            <a:r>
              <a:rPr lang="ru-RU" sz="2800" b="1" i="1" dirty="0" smtClean="0">
                <a:solidFill>
                  <a:srgbClr val="007000"/>
                </a:solidFill>
              </a:rPr>
              <a:t> Чем полнозвучней голос  тишины</a:t>
            </a:r>
          </a:p>
          <a:p>
            <a:pPr algn="ctr"/>
            <a:r>
              <a:rPr lang="ru-RU" sz="2800" b="1" i="1" dirty="0" smtClean="0">
                <a:solidFill>
                  <a:srgbClr val="007000"/>
                </a:solidFill>
              </a:rPr>
              <a:t>Тем все понятней то, что мы совершили.</a:t>
            </a:r>
          </a:p>
          <a:p>
            <a:pPr algn="ctr"/>
            <a:endParaRPr lang="ru-RU" b="1" i="1" dirty="0" smtClean="0">
              <a:solidFill>
                <a:srgbClr val="007000"/>
              </a:solidFill>
            </a:endParaRPr>
          </a:p>
          <a:p>
            <a:pPr algn="ctr"/>
            <a:endParaRPr lang="ru-RU" b="1" i="1" dirty="0" smtClean="0">
              <a:solidFill>
                <a:srgbClr val="000000"/>
              </a:solidFill>
            </a:endParaRPr>
          </a:p>
          <a:p>
            <a:pPr algn="ctr"/>
            <a:endParaRPr lang="ru-RU" sz="2400" b="1" i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6868959"/>
      </p:ext>
    </p:extLst>
  </p:cSld>
  <p:clrMapOvr>
    <a:masterClrMapping/>
  </p:clrMapOvr>
  <p:transition advTm="15844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Дата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9F19BD3-4888-4E60-8547-64001134D9B9}" type="datetime1">
              <a:rPr lang="en-US" smtClean="0">
                <a:solidFill>
                  <a:srgbClr val="FFFFFF"/>
                </a:solidFill>
              </a:rPr>
              <a:pPr eaLnBrk="1" hangingPunct="1"/>
              <a:t>1/1/2002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3075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FFFFF"/>
                </a:solidFill>
              </a:rPr>
              <a:t>copyright 2006 www.brainybetty.com; All Rights Reserved.</a:t>
            </a:r>
          </a:p>
        </p:txBody>
      </p:sp>
      <p:sp>
        <p:nvSpPr>
          <p:cNvPr id="3076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F7AF57E-3204-498D-ADE3-085F2435257C}" type="slidenum">
              <a:rPr lang="en-US" smtClean="0">
                <a:solidFill>
                  <a:srgbClr val="FFFFFF"/>
                </a:solidFill>
              </a:rPr>
              <a:pPr eaLnBrk="1" hangingPunct="1"/>
              <a:t>5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pPr eaLnBrk="1" hangingPunct="1"/>
            <a:r>
              <a:rPr lang="ru-RU" sz="4800" smtClean="0"/>
              <a:t>Война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3600" dirty="0" smtClean="0"/>
              <a:t>Война, земля покрыта кровью.</a:t>
            </a:r>
          </a:p>
          <a:p>
            <a:pPr eaLnBrk="1" hangingPunct="1"/>
            <a:endParaRPr lang="ru-RU" sz="3600" dirty="0" smtClean="0"/>
          </a:p>
          <a:p>
            <a:pPr eaLnBrk="1" hangingPunct="1"/>
            <a:r>
              <a:rPr lang="ru-RU" sz="3600" dirty="0" smtClean="0"/>
              <a:t> Война, ты проклята любовью.</a:t>
            </a:r>
          </a:p>
          <a:p>
            <a:pPr eaLnBrk="1" hangingPunct="1"/>
            <a:endParaRPr lang="ru-RU" sz="3600" dirty="0" smtClean="0"/>
          </a:p>
          <a:p>
            <a:pPr eaLnBrk="1" hangingPunct="1"/>
            <a:r>
              <a:rPr lang="ru-RU" sz="3600" dirty="0" smtClean="0"/>
              <a:t> Война, костер, где жизни жгут.</a:t>
            </a:r>
          </a:p>
          <a:p>
            <a:pPr eaLnBrk="1" hangingPunct="1"/>
            <a:endParaRPr lang="ru-RU" sz="3600" dirty="0" smtClean="0"/>
          </a:p>
          <a:p>
            <a:pPr eaLnBrk="1" hangingPunct="1"/>
            <a:r>
              <a:rPr lang="ru-RU" sz="3600" dirty="0" smtClean="0"/>
              <a:t> Война, тебя нигде не ждут.</a:t>
            </a:r>
          </a:p>
        </p:txBody>
      </p:sp>
    </p:spTree>
    <p:extLst>
      <p:ext uri="{BB962C8B-B14F-4D97-AF65-F5344CB8AC3E}">
        <p14:creationId xmlns="" xmlns:p14="http://schemas.microsoft.com/office/powerpoint/2010/main" val="2025580770"/>
      </p:ext>
    </p:extLst>
  </p:cSld>
  <p:clrMapOvr>
    <a:masterClrMapping/>
  </p:clrMapOvr>
  <p:transition spd="slow" advTm="13375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143000"/>
            <a:ext cx="8351838" cy="1470025"/>
          </a:xfrm>
        </p:spPr>
        <p:txBody>
          <a:bodyPr/>
          <a:lstStyle/>
          <a:p>
            <a:pPr eaLnBrk="1" hangingPunct="1"/>
            <a:r>
              <a:rPr lang="ru-RU" smtClean="0"/>
              <a:t>«Мой город, я твой до конца!»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708275"/>
            <a:ext cx="8569325" cy="3313113"/>
          </a:xfrm>
        </p:spPr>
        <p:txBody>
          <a:bodyPr/>
          <a:lstStyle/>
          <a:p>
            <a:pPr eaLnBrk="1" hangingPunct="1"/>
            <a:r>
              <a:rPr lang="ru-RU" sz="5400" smtClean="0"/>
              <a:t>70 лет </a:t>
            </a:r>
          </a:p>
          <a:p>
            <a:pPr algn="l" eaLnBrk="1" hangingPunct="1"/>
            <a:r>
              <a:rPr lang="ru-RU" smtClean="0"/>
              <a:t> </a:t>
            </a:r>
            <a:r>
              <a:rPr lang="ru-RU" sz="3600" smtClean="0"/>
              <a:t>со дня освобождения города Наровля </a:t>
            </a:r>
          </a:p>
          <a:p>
            <a:pPr algn="l" eaLnBrk="1" hangingPunct="1"/>
            <a:r>
              <a:rPr lang="ru-RU" sz="3600" smtClean="0"/>
              <a:t> от немецко-фашистских захватчиков</a:t>
            </a:r>
          </a:p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1096561502"/>
      </p:ext>
    </p:extLst>
  </p:cSld>
  <p:clrMapOvr>
    <a:masterClrMapping/>
  </p:clrMapOvr>
  <p:transition spd="slow" advTm="9016"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868" y="642918"/>
            <a:ext cx="5256584" cy="4512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i="1" dirty="0" smtClean="0">
                <a:solidFill>
                  <a:srgbClr val="7030A0"/>
                </a:solidFill>
                <a:latin typeface="+mj-lt"/>
                <a:ea typeface="Calibri"/>
                <a:cs typeface="Arial" pitchFamily="34" charset="0"/>
              </a:rPr>
              <a:t>Когда на бой смертельный шли вы,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i="1" dirty="0" smtClean="0">
                <a:solidFill>
                  <a:srgbClr val="7030A0"/>
                </a:solidFill>
                <a:latin typeface="+mj-lt"/>
                <a:ea typeface="Calibri"/>
                <a:cs typeface="Arial" pitchFamily="34" charset="0"/>
              </a:rPr>
              <a:t> Отчизны верные сыны.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i="1" dirty="0" smtClean="0">
                <a:solidFill>
                  <a:srgbClr val="7030A0"/>
                </a:solidFill>
                <a:latin typeface="+mj-lt"/>
                <a:ea typeface="Calibri"/>
                <a:cs typeface="Arial" pitchFamily="34" charset="0"/>
              </a:rPr>
              <a:t> О жизни мирной и счастливой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i="1" dirty="0" smtClean="0">
                <a:solidFill>
                  <a:srgbClr val="7030A0"/>
                </a:solidFill>
                <a:latin typeface="+mj-lt"/>
                <a:ea typeface="Calibri"/>
                <a:cs typeface="Arial" pitchFamily="34" charset="0"/>
              </a:rPr>
              <a:t> Мечталось вам среди войны.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i="1" dirty="0" smtClean="0">
                <a:solidFill>
                  <a:srgbClr val="7030A0"/>
                </a:solidFill>
                <a:latin typeface="+mj-lt"/>
                <a:ea typeface="Calibri"/>
                <a:cs typeface="Arial" pitchFamily="34" charset="0"/>
              </a:rPr>
              <a:t>Вы от фашизма мир спасли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i="1" dirty="0" smtClean="0">
                <a:solidFill>
                  <a:srgbClr val="7030A0"/>
                </a:solidFill>
                <a:latin typeface="+mj-lt"/>
                <a:ea typeface="Calibri"/>
                <a:cs typeface="Arial" pitchFamily="34" charset="0"/>
              </a:rPr>
              <a:t> Вы заслонили нас сердцами.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i="1" dirty="0" smtClean="0">
                <a:solidFill>
                  <a:srgbClr val="7030A0"/>
                </a:solidFill>
                <a:latin typeface="+mj-lt"/>
                <a:ea typeface="Calibri"/>
                <a:cs typeface="Arial" pitchFamily="34" charset="0"/>
              </a:rPr>
              <a:t>Поклон вам низкий до земли,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i="1" dirty="0" smtClean="0">
                <a:solidFill>
                  <a:srgbClr val="7030A0"/>
                </a:solidFill>
                <a:latin typeface="+mj-lt"/>
                <a:ea typeface="Calibri"/>
                <a:cs typeface="Arial" pitchFamily="34" charset="0"/>
              </a:rPr>
              <a:t> В долгу мы вечном перед вами.</a:t>
            </a:r>
          </a:p>
        </p:txBody>
      </p:sp>
    </p:spTree>
    <p:extLst>
      <p:ext uri="{BB962C8B-B14F-4D97-AF65-F5344CB8AC3E}">
        <p14:creationId xmlns="" xmlns:p14="http://schemas.microsoft.com/office/powerpoint/2010/main" val="4018371744"/>
      </p:ext>
    </p:extLst>
  </p:cSld>
  <p:clrMapOvr>
    <a:masterClrMapping/>
  </p:clrMapOvr>
  <p:transition advTm="14360">
    <p:checke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0" y="196850"/>
            <a:ext cx="8575675" cy="520700"/>
          </a:xfrm>
        </p:spPr>
        <p:txBody>
          <a:bodyPr/>
          <a:lstStyle/>
          <a:p>
            <a:pPr algn="ctr" eaLnBrk="1" hangingPunct="1"/>
            <a:r>
              <a:rPr lang="ru-RU" sz="3600" b="1" smtClean="0"/>
              <a:t>***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957263"/>
            <a:ext cx="8281988" cy="5597525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ru-RU" sz="1800" b="1" smtClean="0">
                <a:latin typeface="Arial Black" pitchFamily="34" charset="0"/>
              </a:rPr>
              <a:t>Казалось, было холодно цветам,</a:t>
            </a:r>
          </a:p>
          <a:p>
            <a:pPr marL="0" indent="0" algn="ctr" eaLnBrk="1" hangingPunct="1">
              <a:buFontTx/>
              <a:buNone/>
            </a:pPr>
            <a:r>
              <a:rPr lang="ru-RU" sz="1800" b="1" smtClean="0">
                <a:latin typeface="Arial Black" pitchFamily="34" charset="0"/>
              </a:rPr>
              <a:t> и от росы они слегка поблёкли.</a:t>
            </a:r>
          </a:p>
          <a:p>
            <a:pPr marL="0" indent="0" algn="ctr" eaLnBrk="1" hangingPunct="1">
              <a:buFontTx/>
              <a:buNone/>
            </a:pPr>
            <a:r>
              <a:rPr lang="ru-RU" sz="1800" b="1" smtClean="0">
                <a:latin typeface="Arial Black" pitchFamily="34" charset="0"/>
              </a:rPr>
              <a:t> Зарю, что шла по травам и кустам,</a:t>
            </a:r>
          </a:p>
          <a:p>
            <a:pPr marL="0" indent="0" algn="ctr" eaLnBrk="1" hangingPunct="1">
              <a:buFontTx/>
              <a:buNone/>
            </a:pPr>
            <a:r>
              <a:rPr lang="ru-RU" sz="1800" b="1" smtClean="0">
                <a:latin typeface="Arial Black" pitchFamily="34" charset="0"/>
              </a:rPr>
              <a:t> обшарили немецкие бинокли.</a:t>
            </a:r>
          </a:p>
          <a:p>
            <a:pPr marL="0" indent="0" algn="ctr" eaLnBrk="1" hangingPunct="1">
              <a:buFontTx/>
              <a:buNone/>
            </a:pPr>
            <a:r>
              <a:rPr lang="ru-RU" sz="1800" b="1" smtClean="0">
                <a:latin typeface="Arial Black" pitchFamily="34" charset="0"/>
              </a:rPr>
              <a:t> Цветок, в росинках весь, к цветку приник,</a:t>
            </a:r>
          </a:p>
          <a:p>
            <a:pPr marL="0" indent="0" algn="ctr" eaLnBrk="1" hangingPunct="1">
              <a:buFontTx/>
              <a:buNone/>
            </a:pPr>
            <a:r>
              <a:rPr lang="ru-RU" sz="1800" b="1" smtClean="0">
                <a:latin typeface="Arial Black" pitchFamily="34" charset="0"/>
              </a:rPr>
              <a:t> и пограничник протянул к ним руки.</a:t>
            </a:r>
          </a:p>
          <a:p>
            <a:pPr marL="0" indent="0" algn="ctr" eaLnBrk="1" hangingPunct="1">
              <a:buFontTx/>
              <a:buNone/>
            </a:pPr>
            <a:r>
              <a:rPr lang="ru-RU" sz="1800" b="1" smtClean="0">
                <a:latin typeface="Arial Black" pitchFamily="34" charset="0"/>
              </a:rPr>
              <a:t> А немцы, кончив кофе пить, в тот миг</a:t>
            </a:r>
          </a:p>
          <a:p>
            <a:pPr marL="0" indent="0" algn="ctr" eaLnBrk="1" hangingPunct="1">
              <a:buFontTx/>
              <a:buNone/>
            </a:pPr>
            <a:r>
              <a:rPr lang="ru-RU" sz="1800" b="1" smtClean="0">
                <a:latin typeface="Arial Black" pitchFamily="34" charset="0"/>
              </a:rPr>
              <a:t> влезали в танки, закрывали люки.</a:t>
            </a:r>
          </a:p>
          <a:p>
            <a:pPr marL="0" indent="0" algn="ctr" eaLnBrk="1" hangingPunct="1">
              <a:buFontTx/>
              <a:buNone/>
            </a:pPr>
            <a:r>
              <a:rPr lang="ru-RU" sz="1800" b="1" smtClean="0">
                <a:latin typeface="Arial Black" pitchFamily="34" charset="0"/>
              </a:rPr>
              <a:t> Такою все дышало тишиной,</a:t>
            </a:r>
          </a:p>
          <a:p>
            <a:pPr marL="0" indent="0" algn="ctr" eaLnBrk="1" hangingPunct="1">
              <a:buFontTx/>
              <a:buNone/>
            </a:pPr>
            <a:r>
              <a:rPr lang="ru-RU" sz="1800" b="1" smtClean="0">
                <a:latin typeface="Arial Black" pitchFamily="34" charset="0"/>
              </a:rPr>
              <a:t> что вся земля еще спала, казалось.</a:t>
            </a:r>
          </a:p>
          <a:p>
            <a:pPr marL="0" indent="0" algn="ctr" eaLnBrk="1" hangingPunct="1">
              <a:buFontTx/>
              <a:buNone/>
            </a:pPr>
            <a:r>
              <a:rPr lang="ru-RU" sz="1800" b="1" smtClean="0">
                <a:latin typeface="Arial Black" pitchFamily="34" charset="0"/>
              </a:rPr>
              <a:t> Кто знал, что между миром и войной</a:t>
            </a:r>
          </a:p>
          <a:p>
            <a:pPr marL="0" indent="0" algn="ctr" eaLnBrk="1" hangingPunct="1">
              <a:buFontTx/>
              <a:buNone/>
            </a:pPr>
            <a:r>
              <a:rPr lang="ru-RU" sz="1800" b="1" smtClean="0">
                <a:latin typeface="Arial Black" pitchFamily="34" charset="0"/>
              </a:rPr>
              <a:t> всего каких-то пять минут осталось!</a:t>
            </a:r>
          </a:p>
          <a:p>
            <a:pPr marL="0" indent="0" algn="ctr" eaLnBrk="1" hangingPunct="1">
              <a:buFontTx/>
              <a:buNone/>
            </a:pPr>
            <a:r>
              <a:rPr lang="ru-RU" sz="1800" b="1" smtClean="0">
                <a:latin typeface="Arial Black" pitchFamily="34" charset="0"/>
              </a:rPr>
              <a:t> Я о другом не пел бы ни о чем,</a:t>
            </a:r>
          </a:p>
          <a:p>
            <a:pPr marL="0" indent="0" algn="ctr" eaLnBrk="1" hangingPunct="1">
              <a:buFontTx/>
              <a:buNone/>
            </a:pPr>
            <a:r>
              <a:rPr lang="ru-RU" sz="1800" b="1" smtClean="0">
                <a:latin typeface="Arial Black" pitchFamily="34" charset="0"/>
              </a:rPr>
              <a:t> а славил бы всю жизнь свою дорогу,</a:t>
            </a:r>
          </a:p>
          <a:p>
            <a:pPr marL="0" indent="0" algn="ctr" eaLnBrk="1" hangingPunct="1">
              <a:buFontTx/>
              <a:buNone/>
            </a:pPr>
            <a:r>
              <a:rPr lang="ru-RU" sz="1800" b="1" smtClean="0">
                <a:latin typeface="Arial Black" pitchFamily="34" charset="0"/>
              </a:rPr>
              <a:t> когда б армейским скромным трубачом</a:t>
            </a:r>
          </a:p>
          <a:p>
            <a:pPr marL="0" indent="0" algn="ctr" eaLnBrk="1" hangingPunct="1">
              <a:buFontTx/>
              <a:buNone/>
            </a:pPr>
            <a:r>
              <a:rPr lang="ru-RU" sz="1800" b="1" smtClean="0">
                <a:latin typeface="Arial Black" pitchFamily="34" charset="0"/>
              </a:rPr>
              <a:t> я эти пять минут трубил тревогу.</a:t>
            </a:r>
          </a:p>
        </p:txBody>
      </p:sp>
    </p:spTree>
    <p:extLst>
      <p:ext uri="{BB962C8B-B14F-4D97-AF65-F5344CB8AC3E}">
        <p14:creationId xmlns="" xmlns:p14="http://schemas.microsoft.com/office/powerpoint/2010/main" val="4046923410"/>
      </p:ext>
    </p:extLst>
  </p:cSld>
  <p:clrMapOvr>
    <a:masterClrMapping/>
  </p:clrMapOvr>
  <p:transition spd="slow" advTm="19641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74638"/>
            <a:ext cx="8424862" cy="417512"/>
          </a:xfrm>
        </p:spPr>
        <p:txBody>
          <a:bodyPr/>
          <a:lstStyle/>
          <a:p>
            <a:pPr algn="ctr" eaLnBrk="1" hangingPunct="1"/>
            <a:r>
              <a:rPr lang="ru-RU" sz="2800" b="1" smtClean="0"/>
              <a:t>***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424863" cy="5689600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ru-RU" sz="1500" b="1" dirty="0" smtClean="0"/>
              <a:t>Я - предков славянских кровинка.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ru-RU" sz="1500" b="1" dirty="0" smtClean="0"/>
              <a:t> Я - вдовой солдатки слеза,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ru-RU" sz="1500" b="1" dirty="0" smtClean="0"/>
              <a:t> Заросшей траншеи былинка,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ru-RU" sz="1500" b="1" dirty="0" smtClean="0"/>
              <a:t> Угасшего боя гроза.</a:t>
            </a:r>
          </a:p>
          <a:p>
            <a:pPr algn="ctr" eaLnBrk="1" hangingPunct="1">
              <a:defRPr/>
            </a:pPr>
            <a:endParaRPr lang="ru-RU" sz="1500" b="1" dirty="0" smtClean="0"/>
          </a:p>
          <a:p>
            <a:pPr marL="0" indent="0" algn="ctr" eaLnBrk="1" hangingPunct="1">
              <a:buFontTx/>
              <a:buNone/>
              <a:defRPr/>
            </a:pPr>
            <a:r>
              <a:rPr lang="ru-RU" sz="1500" b="1" dirty="0" smtClean="0"/>
              <a:t> Я - стон молодого солдата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ru-RU" sz="1500" b="1" dirty="0" smtClean="0"/>
              <a:t> Убитого в первом бою.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ru-RU" sz="1500" b="1" dirty="0" smtClean="0"/>
              <a:t> Я - чувство внезапной утраты,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ru-RU" sz="1500" b="1" dirty="0" smtClean="0"/>
              <a:t> Когда похоронку дают.</a:t>
            </a:r>
          </a:p>
          <a:p>
            <a:pPr algn="ctr" eaLnBrk="1" hangingPunct="1">
              <a:defRPr/>
            </a:pPr>
            <a:endParaRPr lang="ru-RU" sz="1500" b="1" dirty="0" smtClean="0"/>
          </a:p>
          <a:p>
            <a:pPr marL="0" indent="0" algn="ctr" eaLnBrk="1" hangingPunct="1">
              <a:buFontTx/>
              <a:buNone/>
              <a:defRPr/>
            </a:pPr>
            <a:r>
              <a:rPr lang="ru-RU" sz="1500" b="1" dirty="0" smtClean="0"/>
              <a:t> Я - звёздочки на обелисках,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ru-RU" sz="1500" b="1" dirty="0" smtClean="0"/>
              <a:t> Упорство советских солдат,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ru-RU" sz="1500" b="1" dirty="0" smtClean="0"/>
              <a:t> Погибших под Наро-Фоминском,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ru-RU" sz="1500" b="1" dirty="0" smtClean="0"/>
              <a:t> Не сделав и шагу назад.</a:t>
            </a:r>
          </a:p>
          <a:p>
            <a:pPr algn="ctr" eaLnBrk="1" hangingPunct="1">
              <a:defRPr/>
            </a:pPr>
            <a:endParaRPr lang="ru-RU" sz="1500" b="1" dirty="0" smtClean="0"/>
          </a:p>
          <a:p>
            <a:pPr marL="0" indent="0" algn="ctr" eaLnBrk="1" hangingPunct="1">
              <a:buFontTx/>
              <a:buNone/>
              <a:defRPr/>
            </a:pPr>
            <a:r>
              <a:rPr lang="ru-RU" sz="1500" b="1" dirty="0" smtClean="0"/>
              <a:t> Я - горькая радость Победы!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ru-RU" sz="1500" b="1" dirty="0" smtClean="0"/>
              <a:t> Я - гордость за Русский народ!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ru-RU" sz="1500" b="1" dirty="0" smtClean="0"/>
              <a:t> И что б я ни делал,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ru-RU" sz="1500" b="1" dirty="0" smtClean="0"/>
              <a:t> И где бы я ни был,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ru-RU" sz="1500" b="1" dirty="0" smtClean="0"/>
              <a:t> Всё Это со мною живёт!</a:t>
            </a:r>
          </a:p>
        </p:txBody>
      </p:sp>
    </p:spTree>
    <p:extLst>
      <p:ext uri="{BB962C8B-B14F-4D97-AF65-F5344CB8AC3E}">
        <p14:creationId xmlns="" xmlns:p14="http://schemas.microsoft.com/office/powerpoint/2010/main" val="2097626430"/>
      </p:ext>
    </p:extLst>
  </p:cSld>
  <p:clrMapOvr>
    <a:masterClrMapping/>
  </p:clrMapOvr>
  <p:transition spd="slow" advTm="18656">
    <p:wedg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heme/theme1.xml><?xml version="1.0" encoding="utf-8"?>
<a:theme xmlns:a="http://schemas.openxmlformats.org/drawingml/2006/main" name="Ind_1231_slide">
  <a:themeElements>
    <a:clrScheme name="Default Design 1">
      <a:dk1>
        <a:srgbClr val="000000"/>
      </a:dk1>
      <a:lt1>
        <a:srgbClr val="FAF0E6"/>
      </a:lt1>
      <a:dk2>
        <a:srgbClr val="000000"/>
      </a:dk2>
      <a:lt2>
        <a:srgbClr val="8C8C8C"/>
      </a:lt2>
      <a:accent1>
        <a:srgbClr val="E9BD91"/>
      </a:accent1>
      <a:accent2>
        <a:srgbClr val="CE9A63"/>
      </a:accent2>
      <a:accent3>
        <a:srgbClr val="FCF6F0"/>
      </a:accent3>
      <a:accent4>
        <a:srgbClr val="000000"/>
      </a:accent4>
      <a:accent5>
        <a:srgbClr val="F2DBC7"/>
      </a:accent5>
      <a:accent6>
        <a:srgbClr val="BA8B59"/>
      </a:accent6>
      <a:hlink>
        <a:srgbClr val="AD6521"/>
      </a:hlink>
      <a:folHlink>
        <a:srgbClr val="6B4D2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AF0E6"/>
        </a:lt1>
        <a:dk2>
          <a:srgbClr val="000000"/>
        </a:dk2>
        <a:lt2>
          <a:srgbClr val="8C8C8C"/>
        </a:lt2>
        <a:accent1>
          <a:srgbClr val="E9BD91"/>
        </a:accent1>
        <a:accent2>
          <a:srgbClr val="CE9A63"/>
        </a:accent2>
        <a:accent3>
          <a:srgbClr val="FCF6F0"/>
        </a:accent3>
        <a:accent4>
          <a:srgbClr val="000000"/>
        </a:accent4>
        <a:accent5>
          <a:srgbClr val="F2DBC7"/>
        </a:accent5>
        <a:accent6>
          <a:srgbClr val="BA8B59"/>
        </a:accent6>
        <a:hlink>
          <a:srgbClr val="AD6521"/>
        </a:hlink>
        <a:folHlink>
          <a:srgbClr val="6B4D2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AF0E6"/>
        </a:lt1>
        <a:dk2>
          <a:srgbClr val="000000"/>
        </a:dk2>
        <a:lt2>
          <a:srgbClr val="8C8C8C"/>
        </a:lt2>
        <a:accent1>
          <a:srgbClr val="F2E540"/>
        </a:accent1>
        <a:accent2>
          <a:srgbClr val="FFC081"/>
        </a:accent2>
        <a:accent3>
          <a:srgbClr val="FCF6F0"/>
        </a:accent3>
        <a:accent4>
          <a:srgbClr val="000000"/>
        </a:accent4>
        <a:accent5>
          <a:srgbClr val="F7F0AF"/>
        </a:accent5>
        <a:accent6>
          <a:srgbClr val="E7AE74"/>
        </a:accent6>
        <a:hlink>
          <a:srgbClr val="DB9C38"/>
        </a:hlink>
        <a:folHlink>
          <a:srgbClr val="DD523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AF0E6"/>
        </a:lt1>
        <a:dk2>
          <a:srgbClr val="000000"/>
        </a:dk2>
        <a:lt2>
          <a:srgbClr val="8C8C8C"/>
        </a:lt2>
        <a:accent1>
          <a:srgbClr val="91BFED"/>
        </a:accent1>
        <a:accent2>
          <a:srgbClr val="90ECDA"/>
        </a:accent2>
        <a:accent3>
          <a:srgbClr val="FCF6F0"/>
        </a:accent3>
        <a:accent4>
          <a:srgbClr val="000000"/>
        </a:accent4>
        <a:accent5>
          <a:srgbClr val="C7DCF4"/>
        </a:accent5>
        <a:accent6>
          <a:srgbClr val="82D6C5"/>
        </a:accent6>
        <a:hlink>
          <a:srgbClr val="384BDB"/>
        </a:hlink>
        <a:folHlink>
          <a:srgbClr val="DB8A3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AF0E6"/>
        </a:lt1>
        <a:dk2>
          <a:srgbClr val="000000"/>
        </a:dk2>
        <a:lt2>
          <a:srgbClr val="8C8C8C"/>
        </a:lt2>
        <a:accent1>
          <a:srgbClr val="FFEA81"/>
        </a:accent1>
        <a:accent2>
          <a:srgbClr val="FFC081"/>
        </a:accent2>
        <a:accent3>
          <a:srgbClr val="FCF6F0"/>
        </a:accent3>
        <a:accent4>
          <a:srgbClr val="000000"/>
        </a:accent4>
        <a:accent5>
          <a:srgbClr val="FFF3C1"/>
        </a:accent5>
        <a:accent6>
          <a:srgbClr val="E7AE74"/>
        </a:accent6>
        <a:hlink>
          <a:srgbClr val="388ADB"/>
        </a:hlink>
        <a:folHlink>
          <a:srgbClr val="9C3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C8C8C"/>
        </a:lt2>
        <a:accent1>
          <a:srgbClr val="E9BD91"/>
        </a:accent1>
        <a:accent2>
          <a:srgbClr val="CE9A63"/>
        </a:accent2>
        <a:accent3>
          <a:srgbClr val="FFFFFF"/>
        </a:accent3>
        <a:accent4>
          <a:srgbClr val="000000"/>
        </a:accent4>
        <a:accent5>
          <a:srgbClr val="F2DBC7"/>
        </a:accent5>
        <a:accent6>
          <a:srgbClr val="BA8B59"/>
        </a:accent6>
        <a:hlink>
          <a:srgbClr val="AD6521"/>
        </a:hlink>
        <a:folHlink>
          <a:srgbClr val="6B4D2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C8C8C"/>
        </a:lt2>
        <a:accent1>
          <a:srgbClr val="F2E540"/>
        </a:accent1>
        <a:accent2>
          <a:srgbClr val="FFC081"/>
        </a:accent2>
        <a:accent3>
          <a:srgbClr val="FFFFFF"/>
        </a:accent3>
        <a:accent4>
          <a:srgbClr val="000000"/>
        </a:accent4>
        <a:accent5>
          <a:srgbClr val="F7F0AF"/>
        </a:accent5>
        <a:accent6>
          <a:srgbClr val="E7AE74"/>
        </a:accent6>
        <a:hlink>
          <a:srgbClr val="DB9C38"/>
        </a:hlink>
        <a:folHlink>
          <a:srgbClr val="DD523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C8C8C"/>
        </a:lt2>
        <a:accent1>
          <a:srgbClr val="91BFED"/>
        </a:accent1>
        <a:accent2>
          <a:srgbClr val="90ECDA"/>
        </a:accent2>
        <a:accent3>
          <a:srgbClr val="FFFFFF"/>
        </a:accent3>
        <a:accent4>
          <a:srgbClr val="000000"/>
        </a:accent4>
        <a:accent5>
          <a:srgbClr val="C7DCF4"/>
        </a:accent5>
        <a:accent6>
          <a:srgbClr val="82D6C5"/>
        </a:accent6>
        <a:hlink>
          <a:srgbClr val="384BDB"/>
        </a:hlink>
        <a:folHlink>
          <a:srgbClr val="DB8A3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C8C8C"/>
        </a:lt2>
        <a:accent1>
          <a:srgbClr val="FFEA81"/>
        </a:accent1>
        <a:accent2>
          <a:srgbClr val="FFC081"/>
        </a:accent2>
        <a:accent3>
          <a:srgbClr val="FFFFFF"/>
        </a:accent3>
        <a:accent4>
          <a:srgbClr val="000000"/>
        </a:accent4>
        <a:accent5>
          <a:srgbClr val="FFF3C1"/>
        </a:accent5>
        <a:accent6>
          <a:srgbClr val="E7AE74"/>
        </a:accent6>
        <a:hlink>
          <a:srgbClr val="388ADB"/>
        </a:hlink>
        <a:folHlink>
          <a:srgbClr val="9C38D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nd_2314_slide">
  <a:themeElements>
    <a:clrScheme name="Default Design 1">
      <a:dk1>
        <a:srgbClr val="000000"/>
      </a:dk1>
      <a:lt1>
        <a:srgbClr val="C0DDBE"/>
      </a:lt1>
      <a:dk2>
        <a:srgbClr val="000000"/>
      </a:dk2>
      <a:lt2>
        <a:srgbClr val="B2B2B2"/>
      </a:lt2>
      <a:accent1>
        <a:srgbClr val="D5FFD1"/>
      </a:accent1>
      <a:accent2>
        <a:srgbClr val="15FF05"/>
      </a:accent2>
      <a:accent3>
        <a:srgbClr val="DCEBDB"/>
      </a:accent3>
      <a:accent4>
        <a:srgbClr val="000000"/>
      </a:accent4>
      <a:accent5>
        <a:srgbClr val="E7FFE5"/>
      </a:accent5>
      <a:accent6>
        <a:srgbClr val="12E704"/>
      </a:accent6>
      <a:hlink>
        <a:srgbClr val="077500"/>
      </a:hlink>
      <a:folHlink>
        <a:srgbClr val="21581D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C0DDBE"/>
        </a:lt1>
        <a:dk2>
          <a:srgbClr val="000000"/>
        </a:dk2>
        <a:lt2>
          <a:srgbClr val="B2B2B2"/>
        </a:lt2>
        <a:accent1>
          <a:srgbClr val="D5FFD1"/>
        </a:accent1>
        <a:accent2>
          <a:srgbClr val="15FF05"/>
        </a:accent2>
        <a:accent3>
          <a:srgbClr val="DCEBDB"/>
        </a:accent3>
        <a:accent4>
          <a:srgbClr val="000000"/>
        </a:accent4>
        <a:accent5>
          <a:srgbClr val="E7FFE5"/>
        </a:accent5>
        <a:accent6>
          <a:srgbClr val="12E704"/>
        </a:accent6>
        <a:hlink>
          <a:srgbClr val="077500"/>
        </a:hlink>
        <a:folHlink>
          <a:srgbClr val="21581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C0DDBE"/>
        </a:lt1>
        <a:dk2>
          <a:srgbClr val="000000"/>
        </a:dk2>
        <a:lt2>
          <a:srgbClr val="B2B2B2"/>
        </a:lt2>
        <a:accent1>
          <a:srgbClr val="CBFF05"/>
        </a:accent1>
        <a:accent2>
          <a:srgbClr val="05A7FF"/>
        </a:accent2>
        <a:accent3>
          <a:srgbClr val="DCEBDB"/>
        </a:accent3>
        <a:accent4>
          <a:srgbClr val="000000"/>
        </a:accent4>
        <a:accent5>
          <a:srgbClr val="E2FFAA"/>
        </a:accent5>
        <a:accent6>
          <a:srgbClr val="0497E7"/>
        </a:accent6>
        <a:hlink>
          <a:srgbClr val="097500"/>
        </a:hlink>
        <a:folHlink>
          <a:srgbClr val="004B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C0DDBE"/>
        </a:lt1>
        <a:dk2>
          <a:srgbClr val="000000"/>
        </a:dk2>
        <a:lt2>
          <a:srgbClr val="B2B2B2"/>
        </a:lt2>
        <a:accent1>
          <a:srgbClr val="FF6F05"/>
        </a:accent1>
        <a:accent2>
          <a:srgbClr val="11FF05"/>
        </a:accent2>
        <a:accent3>
          <a:srgbClr val="DCEBDB"/>
        </a:accent3>
        <a:accent4>
          <a:srgbClr val="000000"/>
        </a:accent4>
        <a:accent5>
          <a:srgbClr val="FFBBAA"/>
        </a:accent5>
        <a:accent6>
          <a:srgbClr val="0EE704"/>
        </a:accent6>
        <a:hlink>
          <a:srgbClr val="75003D"/>
        </a:hlink>
        <a:folHlink>
          <a:srgbClr val="067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C0DDBE"/>
        </a:lt1>
        <a:dk2>
          <a:srgbClr val="000000"/>
        </a:dk2>
        <a:lt2>
          <a:srgbClr val="B2B2B2"/>
        </a:lt2>
        <a:accent1>
          <a:srgbClr val="FFD405"/>
        </a:accent1>
        <a:accent2>
          <a:srgbClr val="FF1405"/>
        </a:accent2>
        <a:accent3>
          <a:srgbClr val="DCEBDB"/>
        </a:accent3>
        <a:accent4>
          <a:srgbClr val="000000"/>
        </a:accent4>
        <a:accent5>
          <a:srgbClr val="FFE6AA"/>
        </a:accent5>
        <a:accent6>
          <a:srgbClr val="E71104"/>
        </a:accent6>
        <a:hlink>
          <a:srgbClr val="110075"/>
        </a:hlink>
        <a:folHlink>
          <a:srgbClr val="077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5FFD1"/>
        </a:accent1>
        <a:accent2>
          <a:srgbClr val="15FF05"/>
        </a:accent2>
        <a:accent3>
          <a:srgbClr val="FFFFFF"/>
        </a:accent3>
        <a:accent4>
          <a:srgbClr val="000000"/>
        </a:accent4>
        <a:accent5>
          <a:srgbClr val="E7FFE5"/>
        </a:accent5>
        <a:accent6>
          <a:srgbClr val="12E704"/>
        </a:accent6>
        <a:hlink>
          <a:srgbClr val="077500"/>
        </a:hlink>
        <a:folHlink>
          <a:srgbClr val="21581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FF05"/>
        </a:accent1>
        <a:accent2>
          <a:srgbClr val="05A7FF"/>
        </a:accent2>
        <a:accent3>
          <a:srgbClr val="FFFFFF"/>
        </a:accent3>
        <a:accent4>
          <a:srgbClr val="000000"/>
        </a:accent4>
        <a:accent5>
          <a:srgbClr val="E2FFAA"/>
        </a:accent5>
        <a:accent6>
          <a:srgbClr val="0497E7"/>
        </a:accent6>
        <a:hlink>
          <a:srgbClr val="097500"/>
        </a:hlink>
        <a:folHlink>
          <a:srgbClr val="004B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6F05"/>
        </a:accent1>
        <a:accent2>
          <a:srgbClr val="11FF05"/>
        </a:accent2>
        <a:accent3>
          <a:srgbClr val="FFFFFF"/>
        </a:accent3>
        <a:accent4>
          <a:srgbClr val="000000"/>
        </a:accent4>
        <a:accent5>
          <a:srgbClr val="FFBBAA"/>
        </a:accent5>
        <a:accent6>
          <a:srgbClr val="0EE704"/>
        </a:accent6>
        <a:hlink>
          <a:srgbClr val="75003D"/>
        </a:hlink>
        <a:folHlink>
          <a:srgbClr val="067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D405"/>
        </a:accent1>
        <a:accent2>
          <a:srgbClr val="FF1405"/>
        </a:accent2>
        <a:accent3>
          <a:srgbClr val="FFFFFF"/>
        </a:accent3>
        <a:accent4>
          <a:srgbClr val="000000"/>
        </a:accent4>
        <a:accent5>
          <a:srgbClr val="FFE6AA"/>
        </a:accent5>
        <a:accent6>
          <a:srgbClr val="E71104"/>
        </a:accent6>
        <a:hlink>
          <a:srgbClr val="110075"/>
        </a:hlink>
        <a:folHlink>
          <a:srgbClr val="0775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nd_0412_slide">
  <a:themeElements>
    <a:clrScheme name="Тема Office 2">
      <a:dk1>
        <a:srgbClr val="000000"/>
      </a:dk1>
      <a:lt1>
        <a:srgbClr val="FFFAA9"/>
      </a:lt1>
      <a:dk2>
        <a:srgbClr val="000000"/>
      </a:dk2>
      <a:lt2>
        <a:srgbClr val="B2B2B2"/>
      </a:lt2>
      <a:accent1>
        <a:srgbClr val="FFC110"/>
      </a:accent1>
      <a:accent2>
        <a:srgbClr val="BDDD00"/>
      </a:accent2>
      <a:accent3>
        <a:srgbClr val="FFFCD1"/>
      </a:accent3>
      <a:accent4>
        <a:srgbClr val="000000"/>
      </a:accent4>
      <a:accent5>
        <a:srgbClr val="FFDDAA"/>
      </a:accent5>
      <a:accent6>
        <a:srgbClr val="ABC800"/>
      </a:accent6>
      <a:hlink>
        <a:srgbClr val="787000"/>
      </a:hlink>
      <a:folHlink>
        <a:srgbClr val="916A00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AA9"/>
        </a:lt1>
        <a:dk2>
          <a:srgbClr val="000000"/>
        </a:dk2>
        <a:lt2>
          <a:srgbClr val="B2B2B2"/>
        </a:lt2>
        <a:accent1>
          <a:srgbClr val="FFE343"/>
        </a:accent1>
        <a:accent2>
          <a:srgbClr val="E9E04A"/>
        </a:accent2>
        <a:accent3>
          <a:srgbClr val="FFFCD1"/>
        </a:accent3>
        <a:accent4>
          <a:srgbClr val="000000"/>
        </a:accent4>
        <a:accent5>
          <a:srgbClr val="FFEFB0"/>
        </a:accent5>
        <a:accent6>
          <a:srgbClr val="D3CB42"/>
        </a:accent6>
        <a:hlink>
          <a:srgbClr val="A59D1C"/>
        </a:hlink>
        <a:folHlink>
          <a:srgbClr val="59572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AA9"/>
        </a:lt1>
        <a:dk2>
          <a:srgbClr val="000000"/>
        </a:dk2>
        <a:lt2>
          <a:srgbClr val="B2B2B2"/>
        </a:lt2>
        <a:accent1>
          <a:srgbClr val="FFC110"/>
        </a:accent1>
        <a:accent2>
          <a:srgbClr val="BDDD00"/>
        </a:accent2>
        <a:accent3>
          <a:srgbClr val="FFFCD1"/>
        </a:accent3>
        <a:accent4>
          <a:srgbClr val="000000"/>
        </a:accent4>
        <a:accent5>
          <a:srgbClr val="FFDDAA"/>
        </a:accent5>
        <a:accent6>
          <a:srgbClr val="ABC800"/>
        </a:accent6>
        <a:hlink>
          <a:srgbClr val="787000"/>
        </a:hlink>
        <a:folHlink>
          <a:srgbClr val="916A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AA9"/>
        </a:lt1>
        <a:dk2>
          <a:srgbClr val="000000"/>
        </a:dk2>
        <a:lt2>
          <a:srgbClr val="B2B2B2"/>
        </a:lt2>
        <a:accent1>
          <a:srgbClr val="DCB727"/>
        </a:accent1>
        <a:accent2>
          <a:srgbClr val="C73DC7"/>
        </a:accent2>
        <a:accent3>
          <a:srgbClr val="FFFCD1"/>
        </a:accent3>
        <a:accent4>
          <a:srgbClr val="000000"/>
        </a:accent4>
        <a:accent5>
          <a:srgbClr val="EBD8AC"/>
        </a:accent5>
        <a:accent6>
          <a:srgbClr val="B436B4"/>
        </a:accent6>
        <a:hlink>
          <a:srgbClr val="746F00"/>
        </a:hlink>
        <a:folHlink>
          <a:srgbClr val="363FB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AA9"/>
        </a:lt1>
        <a:dk2>
          <a:srgbClr val="000000"/>
        </a:dk2>
        <a:lt2>
          <a:srgbClr val="B2B2B2"/>
        </a:lt2>
        <a:accent1>
          <a:srgbClr val="00C1DD"/>
        </a:accent1>
        <a:accent2>
          <a:srgbClr val="DDD000"/>
        </a:accent2>
        <a:accent3>
          <a:srgbClr val="FFFCD1"/>
        </a:accent3>
        <a:accent4>
          <a:srgbClr val="000000"/>
        </a:accent4>
        <a:accent5>
          <a:srgbClr val="AADDEB"/>
        </a:accent5>
        <a:accent6>
          <a:srgbClr val="C8BC00"/>
        </a:accent6>
        <a:hlink>
          <a:srgbClr val="DD4200"/>
        </a:hlink>
        <a:folHlink>
          <a:srgbClr val="6200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E343"/>
        </a:accent1>
        <a:accent2>
          <a:srgbClr val="E9E04A"/>
        </a:accent2>
        <a:accent3>
          <a:srgbClr val="FFFFFF"/>
        </a:accent3>
        <a:accent4>
          <a:srgbClr val="000000"/>
        </a:accent4>
        <a:accent5>
          <a:srgbClr val="FFEFB0"/>
        </a:accent5>
        <a:accent6>
          <a:srgbClr val="D3CB42"/>
        </a:accent6>
        <a:hlink>
          <a:srgbClr val="A59D1C"/>
        </a:hlink>
        <a:folHlink>
          <a:srgbClr val="59572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C110"/>
        </a:accent1>
        <a:accent2>
          <a:srgbClr val="BDDD00"/>
        </a:accent2>
        <a:accent3>
          <a:srgbClr val="FFFFFF"/>
        </a:accent3>
        <a:accent4>
          <a:srgbClr val="000000"/>
        </a:accent4>
        <a:accent5>
          <a:srgbClr val="FFDDAA"/>
        </a:accent5>
        <a:accent6>
          <a:srgbClr val="ABC800"/>
        </a:accent6>
        <a:hlink>
          <a:srgbClr val="787000"/>
        </a:hlink>
        <a:folHlink>
          <a:srgbClr val="916A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CB727"/>
        </a:accent1>
        <a:accent2>
          <a:srgbClr val="C73DC7"/>
        </a:accent2>
        <a:accent3>
          <a:srgbClr val="FFFFFF"/>
        </a:accent3>
        <a:accent4>
          <a:srgbClr val="000000"/>
        </a:accent4>
        <a:accent5>
          <a:srgbClr val="EBD8AC"/>
        </a:accent5>
        <a:accent6>
          <a:srgbClr val="B436B4"/>
        </a:accent6>
        <a:hlink>
          <a:srgbClr val="746F00"/>
        </a:hlink>
        <a:folHlink>
          <a:srgbClr val="363FB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C1DD"/>
        </a:accent1>
        <a:accent2>
          <a:srgbClr val="DDD000"/>
        </a:accent2>
        <a:accent3>
          <a:srgbClr val="FFFFFF"/>
        </a:accent3>
        <a:accent4>
          <a:srgbClr val="000000"/>
        </a:accent4>
        <a:accent5>
          <a:srgbClr val="AADDEB"/>
        </a:accent5>
        <a:accent6>
          <a:srgbClr val="C8BC00"/>
        </a:accent6>
        <a:hlink>
          <a:srgbClr val="DD4200"/>
        </a:hlink>
        <a:folHlink>
          <a:srgbClr val="6200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AA6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ind_0324_slide">
  <a:themeElements>
    <a:clrScheme name="Тема Office 3">
      <a:dk1>
        <a:srgbClr val="696969"/>
      </a:dk1>
      <a:lt1>
        <a:srgbClr val="FFFFFF"/>
      </a:lt1>
      <a:dk2>
        <a:srgbClr val="B22222"/>
      </a:dk2>
      <a:lt2>
        <a:srgbClr val="FFFFFF"/>
      </a:lt2>
      <a:accent1>
        <a:srgbClr val="378A26"/>
      </a:accent1>
      <a:accent2>
        <a:srgbClr val="41A8D2"/>
      </a:accent2>
      <a:accent3>
        <a:srgbClr val="D5ABAB"/>
      </a:accent3>
      <a:accent4>
        <a:srgbClr val="DADADA"/>
      </a:accent4>
      <a:accent5>
        <a:srgbClr val="AEC4AC"/>
      </a:accent5>
      <a:accent6>
        <a:srgbClr val="3A98BE"/>
      </a:accent6>
      <a:hlink>
        <a:srgbClr val="DBEBA0"/>
      </a:hlink>
      <a:folHlink>
        <a:srgbClr val="F1B0B0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696969"/>
        </a:dk1>
        <a:lt1>
          <a:srgbClr val="FFFFFF"/>
        </a:lt1>
        <a:dk2>
          <a:srgbClr val="B22222"/>
        </a:dk2>
        <a:lt2>
          <a:srgbClr val="FFFFFF"/>
        </a:lt2>
        <a:accent1>
          <a:srgbClr val="D63031"/>
        </a:accent1>
        <a:accent2>
          <a:srgbClr val="FF0B07"/>
        </a:accent2>
        <a:accent3>
          <a:srgbClr val="D5ABAB"/>
        </a:accent3>
        <a:accent4>
          <a:srgbClr val="DADADA"/>
        </a:accent4>
        <a:accent5>
          <a:srgbClr val="E8ADAD"/>
        </a:accent5>
        <a:accent6>
          <a:srgbClr val="E70906"/>
        </a:accent6>
        <a:hlink>
          <a:srgbClr val="E7595A"/>
        </a:hlink>
        <a:folHlink>
          <a:srgbClr val="F3B8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696969"/>
        </a:dk1>
        <a:lt1>
          <a:srgbClr val="FFFFFF"/>
        </a:lt1>
        <a:dk2>
          <a:srgbClr val="B22222"/>
        </a:dk2>
        <a:lt2>
          <a:srgbClr val="FFFFFF"/>
        </a:lt2>
        <a:accent1>
          <a:srgbClr val="E05A5A"/>
        </a:accent1>
        <a:accent2>
          <a:srgbClr val="F18D4B"/>
        </a:accent2>
        <a:accent3>
          <a:srgbClr val="D5ABAB"/>
        </a:accent3>
        <a:accent4>
          <a:srgbClr val="DADADA"/>
        </a:accent4>
        <a:accent5>
          <a:srgbClr val="EDB5B5"/>
        </a:accent5>
        <a:accent6>
          <a:srgbClr val="DA7F43"/>
        </a:accent6>
        <a:hlink>
          <a:srgbClr val="FCCFE8"/>
        </a:hlink>
        <a:folHlink>
          <a:srgbClr val="F8C9A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696969"/>
        </a:dk1>
        <a:lt1>
          <a:srgbClr val="FFFFFF"/>
        </a:lt1>
        <a:dk2>
          <a:srgbClr val="B22222"/>
        </a:dk2>
        <a:lt2>
          <a:srgbClr val="FFFFFF"/>
        </a:lt2>
        <a:accent1>
          <a:srgbClr val="378A26"/>
        </a:accent1>
        <a:accent2>
          <a:srgbClr val="41A8D2"/>
        </a:accent2>
        <a:accent3>
          <a:srgbClr val="D5ABAB"/>
        </a:accent3>
        <a:accent4>
          <a:srgbClr val="DADADA"/>
        </a:accent4>
        <a:accent5>
          <a:srgbClr val="AEC4AC"/>
        </a:accent5>
        <a:accent6>
          <a:srgbClr val="3A98BE"/>
        </a:accent6>
        <a:hlink>
          <a:srgbClr val="DBEBA0"/>
        </a:hlink>
        <a:folHlink>
          <a:srgbClr val="F1B0B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696969"/>
        </a:dk1>
        <a:lt1>
          <a:srgbClr val="FFFFFF"/>
        </a:lt1>
        <a:dk2>
          <a:srgbClr val="B22222"/>
        </a:dk2>
        <a:lt2>
          <a:srgbClr val="FFFFFF"/>
        </a:lt2>
        <a:accent1>
          <a:srgbClr val="8B8BF2"/>
        </a:accent1>
        <a:accent2>
          <a:srgbClr val="F68E8E"/>
        </a:accent2>
        <a:accent3>
          <a:srgbClr val="D5ABAB"/>
        </a:accent3>
        <a:accent4>
          <a:srgbClr val="DADADA"/>
        </a:accent4>
        <a:accent5>
          <a:srgbClr val="C4C4F7"/>
        </a:accent5>
        <a:accent6>
          <a:srgbClr val="DF8080"/>
        </a:accent6>
        <a:hlink>
          <a:srgbClr val="80EF6C"/>
        </a:hlink>
        <a:folHlink>
          <a:srgbClr val="F5D07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63031"/>
        </a:accent1>
        <a:accent2>
          <a:srgbClr val="FF0B07"/>
        </a:accent2>
        <a:accent3>
          <a:srgbClr val="FFFFFF"/>
        </a:accent3>
        <a:accent4>
          <a:srgbClr val="000000"/>
        </a:accent4>
        <a:accent5>
          <a:srgbClr val="E8ADAD"/>
        </a:accent5>
        <a:accent6>
          <a:srgbClr val="E70906"/>
        </a:accent6>
        <a:hlink>
          <a:srgbClr val="E7595A"/>
        </a:hlink>
        <a:folHlink>
          <a:srgbClr val="F3B8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05A5A"/>
        </a:accent1>
        <a:accent2>
          <a:srgbClr val="F18D4B"/>
        </a:accent2>
        <a:accent3>
          <a:srgbClr val="FFFFFF"/>
        </a:accent3>
        <a:accent4>
          <a:srgbClr val="000000"/>
        </a:accent4>
        <a:accent5>
          <a:srgbClr val="EDB5B5"/>
        </a:accent5>
        <a:accent6>
          <a:srgbClr val="DA7F43"/>
        </a:accent6>
        <a:hlink>
          <a:srgbClr val="FCCFE8"/>
        </a:hlink>
        <a:folHlink>
          <a:srgbClr val="F8C9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78A26"/>
        </a:accent1>
        <a:accent2>
          <a:srgbClr val="41A8D2"/>
        </a:accent2>
        <a:accent3>
          <a:srgbClr val="FFFFFF"/>
        </a:accent3>
        <a:accent4>
          <a:srgbClr val="000000"/>
        </a:accent4>
        <a:accent5>
          <a:srgbClr val="AEC4AC"/>
        </a:accent5>
        <a:accent6>
          <a:srgbClr val="3A98BE"/>
        </a:accent6>
        <a:hlink>
          <a:srgbClr val="DBEBA0"/>
        </a:hlink>
        <a:folHlink>
          <a:srgbClr val="F1B0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B8BF2"/>
        </a:accent1>
        <a:accent2>
          <a:srgbClr val="F68E8E"/>
        </a:accent2>
        <a:accent3>
          <a:srgbClr val="FFFFFF"/>
        </a:accent3>
        <a:accent4>
          <a:srgbClr val="000000"/>
        </a:accent4>
        <a:accent5>
          <a:srgbClr val="C4C4F7"/>
        </a:accent5>
        <a:accent6>
          <a:srgbClr val="DF8080"/>
        </a:accent6>
        <a:hlink>
          <a:srgbClr val="80EF6C"/>
        </a:hlink>
        <a:folHlink>
          <a:srgbClr val="F5D07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1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День Победы_06">
  <a:themeElements>
    <a:clrScheme name="День Победы_06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День Победы_06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День Победы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День Победы_06">
  <a:themeElements>
    <a:clrScheme name="День Победы_06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День Победы_06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День Победы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День Победы_06">
  <a:themeElements>
    <a:clrScheme name="День Победы_06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День Победы_06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День Победы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День Победы_04</Template>
  <TotalTime>184</TotalTime>
  <Words>708</Words>
  <Application>Microsoft Office PowerPoint</Application>
  <PresentationFormat>Экран (4:3)</PresentationFormat>
  <Paragraphs>130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Ind_1231_slide</vt:lpstr>
      <vt:lpstr>ind_2314_slide</vt:lpstr>
      <vt:lpstr>ind_0412_slide</vt:lpstr>
      <vt:lpstr>AA6</vt:lpstr>
      <vt:lpstr>ind_0324_slide</vt:lpstr>
      <vt:lpstr>117</vt:lpstr>
      <vt:lpstr>1_День Победы_06</vt:lpstr>
      <vt:lpstr>2_День Победы_06</vt:lpstr>
      <vt:lpstr>День Победы_06</vt:lpstr>
      <vt:lpstr>«Мой город, я твой до конца!»</vt:lpstr>
      <vt:lpstr> Район был освобожден силами 1-го Белорусского фронта в ходе Гомельско-Речицкой (10-30 ноября 1943 г.) и Калинковичско-Мозырской (8 января-8 февраля 1944 г.) наступательных операций. Наровля освобождена 30 ноября 1943 года в результате Наровлянской операции 1943 года воинами 415-й стрелковой дивизии 61-й армии Белорусского фронта совместно с партизанами 27-й Наровлянской бригады имени С.М. Кирова.  </vt:lpstr>
      <vt:lpstr>Город в котором живу я…</vt:lpstr>
      <vt:lpstr>Слайд 4</vt:lpstr>
      <vt:lpstr>Война</vt:lpstr>
      <vt:lpstr>«Мой город, я твой до конца!»</vt:lpstr>
      <vt:lpstr>Слайд 7</vt:lpstr>
      <vt:lpstr>***</vt:lpstr>
      <vt:lpstr>***</vt:lpstr>
      <vt:lpstr>***</vt:lpstr>
      <vt:lpstr>Сорок пятый</vt:lpstr>
    </vt:vector>
  </TitlesOfParts>
  <Company>ГПТУ-177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«Мой город, я твой до конца!»</dc:title>
  <dc:creator>ученик</dc:creator>
  <cp:lastModifiedBy>ученик</cp:lastModifiedBy>
  <cp:revision>39</cp:revision>
  <dcterms:created xsi:type="dcterms:W3CDTF">2002-01-01T02:11:37Z</dcterms:created>
  <dcterms:modified xsi:type="dcterms:W3CDTF">2002-01-01T02:53:39Z</dcterms:modified>
</cp:coreProperties>
</file>